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2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F969E8-F897-4E9F-9260-0ACD90AA9BA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zh-TW" altLang="en-US"/>
        </a:p>
      </dgm:t>
    </dgm:pt>
    <dgm:pt modelId="{4D46A753-9925-48C2-8D14-818E53F484CD}">
      <dgm:prSet phldrT="[文字]"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雙北夜啖城</a:t>
          </a:r>
        </a:p>
      </dgm:t>
    </dgm:pt>
    <dgm:pt modelId="{3748BC08-5611-4FD4-BC9F-29FCA110DD27}" type="parTrans" cxnId="{84D97A95-5A75-4665-9D42-19053EE26070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23A4FFC4-B488-49D9-AA23-E73335E92EBE}" type="sibTrans" cxnId="{84D97A95-5A75-4665-9D42-19053EE26070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A1713D8E-5F9B-46F5-9DB8-4C7416092CFF}">
      <dgm:prSet phldrT="[文字]"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夜遊景點</a:t>
          </a:r>
        </a:p>
      </dgm:t>
    </dgm:pt>
    <dgm:pt modelId="{21E47F0B-632D-45AC-99D2-182EECDD9D31}" type="parTrans" cxnId="{80DE547F-5BC8-48BE-A728-4152A69EEC5E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845F71B2-FBCD-4E5C-BDB5-8629A7855B66}" type="sibTrans" cxnId="{80DE547F-5BC8-48BE-A728-4152A69EEC5E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E96289E8-4CE0-401A-9EDF-4E39B18B89CB}">
      <dgm:prSet phldrT="[文字]"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地區分類</a:t>
          </a:r>
        </a:p>
      </dgm:t>
    </dgm:pt>
    <dgm:pt modelId="{514C24CC-00C8-4CE5-89FC-06D65A7F289E}" type="parTrans" cxnId="{918B437E-12CD-4751-852E-AE8A1729BE99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52B0EFA0-A320-4EE7-B69F-9CA72F57F240}" type="sibTrans" cxnId="{918B437E-12CD-4751-852E-AE8A1729BE99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A03B71CC-C1B9-47E7-82AA-7B4CE16970E6}">
      <dgm:prSet phldrT="[文字]"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到達方式</a:t>
          </a:r>
        </a:p>
      </dgm:t>
    </dgm:pt>
    <dgm:pt modelId="{D134817D-99DD-4491-99EE-79C128099655}" type="parTrans" cxnId="{AB073C11-5874-4DA0-84C2-AE14A72419D3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39894388-FD68-4B9D-8E5C-994C7B29522C}" type="sibTrans" cxnId="{AB073C11-5874-4DA0-84C2-AE14A72419D3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B1BC374A-1B04-421A-9EF6-44FCACB09A6B}">
      <dgm:prSet phldrT="[文字]"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美食地圖</a:t>
          </a:r>
        </a:p>
      </dgm:t>
    </dgm:pt>
    <dgm:pt modelId="{D9ABD787-7205-4699-80B7-718533E3B8C2}" type="parTrans" cxnId="{F735874F-ED50-4305-A997-0E01289C1F33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789CABD2-C5B0-49F1-8CAF-93933E5C3AD0}" type="sibTrans" cxnId="{F735874F-ED50-4305-A997-0E01289C1F33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2AD917E3-257E-40DC-8250-B1898AB4DF1F}">
      <dgm:prSet phldrT="[文字]"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地區分類</a:t>
          </a:r>
        </a:p>
      </dgm:t>
    </dgm:pt>
    <dgm:pt modelId="{04542B17-B1D5-4371-BC16-A9BEA96C22E4}" type="parTrans" cxnId="{5259A148-42BC-45AA-8D4A-64C0F72CC49B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8A4BB450-EFF0-4F2D-BB5B-22F09BA422C5}" type="sibTrans" cxnId="{5259A148-42BC-45AA-8D4A-64C0F72CC49B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959AF3E8-09B8-472B-ADB6-D7630F5B02B5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推薦行程</a:t>
          </a:r>
        </a:p>
      </dgm:t>
    </dgm:pt>
    <dgm:pt modelId="{97C6FB51-FF0D-46F5-8C2D-F6A93E4245CA}" type="parTrans" cxnId="{FE09E370-3473-43BD-BFB9-E95D344FC2C1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3199BCAA-3F8E-4D85-BEA8-3B69B8A84E85}" type="sibTrans" cxnId="{FE09E370-3473-43BD-BFB9-E95D344FC2C1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BFA9287D-5026-4FB2-8AC0-68367746E184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所在位置</a:t>
          </a:r>
        </a:p>
      </dgm:t>
    </dgm:pt>
    <dgm:pt modelId="{A1B1AF0C-CC4C-41F3-A476-3BB67E44C429}" type="parTrans" cxnId="{FD6600D7-08B7-40BE-B1B9-F606BB775A7F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31A3B8D8-57A1-4D8B-8B6D-50793743008C}" type="sibTrans" cxnId="{FD6600D7-08B7-40BE-B1B9-F606BB775A7F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1F576DCC-3E5E-4132-BF02-025F3453AB0C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排行</a:t>
          </a:r>
        </a:p>
      </dgm:t>
    </dgm:pt>
    <dgm:pt modelId="{CC567FAC-816F-46AF-9C72-CE381DB3F487}" type="parTrans" cxnId="{7A956776-9143-41D9-805C-3262BAC35280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53F601E2-EC7D-4120-9972-C089CB523EFA}" type="sibTrans" cxnId="{7A956776-9143-41D9-805C-3262BAC35280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03A6589D-2AB4-40D9-9C18-9A4B4152A073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限時活動</a:t>
          </a:r>
        </a:p>
      </dgm:t>
    </dgm:pt>
    <dgm:pt modelId="{2EAD0ECB-D4F4-46E9-B1C6-AA79845482F2}" type="parTrans" cxnId="{BE68AD47-EE78-45A3-848C-2BEF6BE3B76D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20436DB8-5B1B-4739-B88D-1CD2B560CC50}" type="sibTrans" cxnId="{BE68AD47-EE78-45A3-848C-2BEF6BE3B76D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4F6EABE5-F75C-4DCF-847C-FCB17AD0244A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高</a:t>
          </a:r>
          <a:r>
            <a:rPr lang="en-US" altLang="zh-TW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CP</a:t>
          </a:r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美食</a:t>
          </a:r>
        </a:p>
      </dgm:t>
    </dgm:pt>
    <dgm:pt modelId="{55FA31CD-C883-430C-B15D-255F112AEADD}" type="parTrans" cxnId="{14A7B5AF-9A6E-451A-9D4D-5D53F3E2F4B4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D136D54E-643F-4997-82CA-AE9734A169E1}" type="sibTrans" cxnId="{14A7B5AF-9A6E-451A-9D4D-5D53F3E2F4B4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AC51ED9C-3277-4A5A-920E-63AF4CA41B94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銅板美食</a:t>
          </a:r>
        </a:p>
      </dgm:t>
    </dgm:pt>
    <dgm:pt modelId="{693708D1-2004-4F18-9910-1A964B0C5B67}" type="parTrans" cxnId="{278DF995-E578-489B-8ED5-16AF0A0CF3E2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C451C72A-FED4-4AD3-B442-CAD1414DE769}" type="sibTrans" cxnId="{278DF995-E578-489B-8ED5-16AF0A0CF3E2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BE83D79E-FDA7-4D31-8B4A-2BF333474D66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高級饗宴</a:t>
          </a:r>
        </a:p>
      </dgm:t>
    </dgm:pt>
    <dgm:pt modelId="{F21481A5-78C7-4540-AF57-D8700E164831}" type="parTrans" cxnId="{4A9E0602-144E-4DFE-BDFD-FECB00F3885A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0E259C26-2DB8-4A33-9B3C-B7E861A27A1E}" type="sibTrans" cxnId="{4A9E0602-144E-4DFE-BDFD-FECB00F3885A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A365E4C0-D828-41ED-8D0F-CA6F9CBD62BA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地區分類</a:t>
          </a:r>
        </a:p>
      </dgm:t>
    </dgm:pt>
    <dgm:pt modelId="{B8E24DAF-6069-4DE2-90D6-DDD11A7CB9FD}" type="parTrans" cxnId="{A20DC92D-DE72-48CC-963F-799E77CC1E66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A9FCBF9E-D2F9-43EE-B658-5CA005038F17}" type="sibTrans" cxnId="{A20DC92D-DE72-48CC-963F-799E77CC1E66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09BABF25-B9DA-459C-BC16-2634DBCAA00A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中正區</a:t>
          </a:r>
        </a:p>
      </dgm:t>
    </dgm:pt>
    <dgm:pt modelId="{80A51226-CC99-4B50-B9DA-8ECA3BF7CAD6}" type="parTrans" cxnId="{1C6E5CF8-C5D4-4117-95B3-72CE3FAD160B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81BE5C6D-363C-49A8-850A-1F68A6A73E21}" type="sibTrans" cxnId="{1C6E5CF8-C5D4-4117-95B3-72CE3FAD160B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BE616647-85AA-468C-A73A-58028A9A415B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大安區</a:t>
          </a:r>
        </a:p>
      </dgm:t>
    </dgm:pt>
    <dgm:pt modelId="{72316329-6A7A-4DC4-84EF-10DD5DD74D5E}" type="parTrans" cxnId="{ACADC9E9-B16A-4680-9A08-A5D153544D17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EACE1A09-0F6E-49A0-B897-1A5BB0B17F27}" type="sibTrans" cxnId="{ACADC9E9-B16A-4680-9A08-A5D153544D17}">
      <dgm:prSet custT="1"/>
      <dgm:spPr>
        <a:noFill/>
        <a:ln>
          <a:noFill/>
        </a:ln>
      </dgm:spPr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2D76A68F-9DBC-4DAF-ACFC-88BF8E78B4C6}">
      <dgm:prSet custT="1"/>
      <dgm:spPr/>
      <dgm:t>
        <a:bodyPr/>
        <a:lstStyle/>
        <a:p>
          <a:r>
            <a:rPr lang="en-US" altLang="zh-TW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…</a:t>
          </a:r>
          <a:endParaRPr lang="zh-TW" altLang="en-US" sz="1600" dirty="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1A83BB92-BAB8-4BA5-8C86-692CB4FC5113}" type="parTrans" cxnId="{EC485170-9A64-4D63-9AA8-645F2BD01F08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9AC761E9-FC3D-4253-BB31-0885A37AF014}" type="sibTrans" cxnId="{EC485170-9A64-4D63-9AA8-645F2BD01F08}">
      <dgm:prSet custT="1"/>
      <dgm:spPr>
        <a:noFill/>
        <a:ln w="12700" cap="flat" cmpd="sng" algn="ctr">
          <a:noFill/>
          <a:prstDash val="solid"/>
          <a:miter lim="800000"/>
        </a:ln>
        <a:effectLst/>
      </dgm:spPr>
      <dgm:t>
        <a:bodyPr spcFirstLastPara="0" vert="horz" wrap="square" lIns="30480" tIns="7620" rIns="30480" bIns="7620" numCol="1" spcCol="1270" anchor="ctr" anchorCtr="0"/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60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Noto Sans CJK TC Medium" panose="020B0600000000000000" pitchFamily="34" charset="-128"/>
            <a:ea typeface="Noto Sans CJK TC Medium" panose="020B0600000000000000" pitchFamily="34" charset="-128"/>
            <a:cs typeface="+mn-cs"/>
          </a:endParaRPr>
        </a:p>
      </dgm:t>
    </dgm:pt>
    <dgm:pt modelId="{8B320E4D-9794-4FD2-B869-1949B7351EF9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山上</a:t>
          </a:r>
        </a:p>
      </dgm:t>
    </dgm:pt>
    <dgm:pt modelId="{2B0EAFA7-1D3D-4B25-8520-0F9E78260E23}" type="parTrans" cxnId="{83DD4C06-48E2-4868-AC36-C529492BACA0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00BB7A38-891A-47E3-A270-1B82500FF001}" type="sibTrans" cxnId="{83DD4C06-48E2-4868-AC36-C529492BACA0}">
      <dgm:prSet custT="1"/>
      <dgm:spPr>
        <a:noFill/>
        <a:ln w="12700" cap="flat" cmpd="sng" algn="ctr">
          <a:noFill/>
          <a:prstDash val="solid"/>
          <a:miter lim="800000"/>
        </a:ln>
        <a:effectLst/>
      </dgm:spPr>
      <dgm:t>
        <a:bodyPr spcFirstLastPara="0" vert="horz" wrap="square" lIns="30480" tIns="7620" rIns="30480" bIns="7620" numCol="1" spcCol="1270" anchor="ctr" anchorCtr="0"/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60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Noto Sans CJK TC Medium" panose="020B0600000000000000" pitchFamily="34" charset="-128"/>
            <a:ea typeface="Noto Sans CJK TC Medium" panose="020B0600000000000000" pitchFamily="34" charset="-128"/>
            <a:cs typeface="+mn-cs"/>
          </a:endParaRPr>
        </a:p>
      </dgm:t>
    </dgm:pt>
    <dgm:pt modelId="{AE94D7A1-1BB2-4307-AD3B-2E16AFC26676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可直達</a:t>
          </a:r>
        </a:p>
      </dgm:t>
    </dgm:pt>
    <dgm:pt modelId="{DBD1C1E6-9E5C-4C4E-924D-631A30EA4BBD}" type="parTrans" cxnId="{A6066BF5-C6E4-4BDE-B0C6-A929CCA0D901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2D4A048C-F3AA-467F-9290-CE2AC5AF3D3A}" type="sibTrans" cxnId="{A6066BF5-C6E4-4BDE-B0C6-A929CCA0D901}">
      <dgm:prSet custT="1"/>
      <dgm:spPr>
        <a:noFill/>
        <a:ln w="12700" cap="flat" cmpd="sng" algn="ctr">
          <a:noFill/>
          <a:prstDash val="solid"/>
          <a:miter lim="800000"/>
        </a:ln>
        <a:effectLst/>
      </dgm:spPr>
      <dgm:t>
        <a:bodyPr spcFirstLastPara="0" vert="horz" wrap="square" lIns="30480" tIns="7620" rIns="30480" bIns="7620" numCol="1" spcCol="1270" anchor="ctr" anchorCtr="0"/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60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Noto Sans CJK TC Medium" panose="020B0600000000000000" pitchFamily="34" charset="-128"/>
            <a:ea typeface="Noto Sans CJK TC Medium" panose="020B0600000000000000" pitchFamily="34" charset="-128"/>
            <a:cs typeface="+mn-cs"/>
          </a:endParaRPr>
        </a:p>
      </dgm:t>
    </dgm:pt>
    <dgm:pt modelId="{2ED9AA66-197B-42B7-806B-634D1F33F709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非直達</a:t>
          </a:r>
        </a:p>
      </dgm:t>
    </dgm:pt>
    <dgm:pt modelId="{16A893FA-F119-42EE-8A2C-99894D8A7C29}" type="parTrans" cxnId="{FD09636B-BD5D-4927-9FCF-EC899651197D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8D6CD675-696C-4BAC-84E7-CA38FE2B6FD4}" type="sibTrans" cxnId="{FD09636B-BD5D-4927-9FCF-EC899651197D}">
      <dgm:prSet custT="1"/>
      <dgm:spPr>
        <a:noFill/>
        <a:ln w="12700" cap="flat" cmpd="sng" algn="ctr">
          <a:noFill/>
          <a:prstDash val="solid"/>
          <a:miter lim="800000"/>
        </a:ln>
        <a:effectLst/>
      </dgm:spPr>
      <dgm:t>
        <a:bodyPr spcFirstLastPara="0" vert="horz" wrap="square" lIns="30480" tIns="7620" rIns="30480" bIns="7620" numCol="1" spcCol="1270" anchor="ctr" anchorCtr="0"/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60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Noto Sans CJK TC Medium" panose="020B0600000000000000" pitchFamily="34" charset="-128"/>
            <a:ea typeface="Noto Sans CJK TC Medium" panose="020B0600000000000000" pitchFamily="34" charset="-128"/>
            <a:cs typeface="+mn-cs"/>
          </a:endParaRPr>
        </a:p>
      </dgm:t>
    </dgm:pt>
    <dgm:pt modelId="{06B27D58-D63C-41FE-B0E0-767376982A89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城市</a:t>
          </a:r>
        </a:p>
      </dgm:t>
    </dgm:pt>
    <dgm:pt modelId="{061705DF-AE66-4C42-B6EE-EC6959E93B8D}" type="parTrans" cxnId="{FB418477-8D4E-4927-AC42-2588B1122B88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793FA754-BB1D-4459-BA9A-41120A0F4AE1}" type="sibTrans" cxnId="{FB418477-8D4E-4927-AC42-2588B1122B88}">
      <dgm:prSet custT="1"/>
      <dgm:spPr>
        <a:noFill/>
        <a:ln w="12700" cap="flat" cmpd="sng" algn="ctr">
          <a:noFill/>
          <a:prstDash val="solid"/>
          <a:miter lim="800000"/>
        </a:ln>
        <a:effectLst/>
      </dgm:spPr>
      <dgm:t>
        <a:bodyPr spcFirstLastPara="0" vert="horz" wrap="square" lIns="30480" tIns="7620" rIns="30480" bIns="7620" numCol="1" spcCol="1270" anchor="ctr" anchorCtr="0"/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60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Noto Sans CJK TC Medium" panose="020B0600000000000000" pitchFamily="34" charset="-128"/>
            <a:ea typeface="Noto Sans CJK TC Medium" panose="020B0600000000000000" pitchFamily="34" charset="-128"/>
            <a:cs typeface="+mn-cs"/>
          </a:endParaRPr>
        </a:p>
      </dgm:t>
    </dgm:pt>
    <dgm:pt modelId="{695A34FD-E736-4FF5-9CE6-AF739FD87CCE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中正區</a:t>
          </a:r>
        </a:p>
      </dgm:t>
    </dgm:pt>
    <dgm:pt modelId="{1490E713-7F3A-4106-A463-89EEA0FD3CC2}" type="parTrans" cxnId="{CE4920FA-DD1A-4056-9C8F-B6EB5332117A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2A1C7E03-CAFE-4499-AFEF-90D6537E41E8}" type="sibTrans" cxnId="{CE4920FA-DD1A-4056-9C8F-B6EB5332117A}">
      <dgm:prSet custT="1"/>
      <dgm:spPr>
        <a:noFill/>
        <a:ln w="12700" cap="flat" cmpd="sng" algn="ctr">
          <a:noFill/>
          <a:prstDash val="solid"/>
          <a:miter lim="800000"/>
        </a:ln>
        <a:effectLst/>
      </dgm:spPr>
      <dgm:t>
        <a:bodyPr spcFirstLastPara="0" vert="horz" wrap="square" lIns="30480" tIns="7620" rIns="30480" bIns="7620" numCol="1" spcCol="1270" anchor="ctr" anchorCtr="0"/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60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Noto Sans CJK TC Medium" panose="020B0600000000000000" pitchFamily="34" charset="-128"/>
            <a:ea typeface="Noto Sans CJK TC Medium" panose="020B0600000000000000" pitchFamily="34" charset="-128"/>
            <a:cs typeface="+mn-cs"/>
          </a:endParaRPr>
        </a:p>
      </dgm:t>
    </dgm:pt>
    <dgm:pt modelId="{224E6D35-8D1F-4AD0-8323-35452244E314}">
      <dgm:prSet custT="1"/>
      <dgm:spPr/>
      <dgm:t>
        <a:bodyPr/>
        <a:lstStyle/>
        <a:p>
          <a:r>
            <a:rPr lang="zh-TW" altLang="en-US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大安區</a:t>
          </a:r>
        </a:p>
      </dgm:t>
    </dgm:pt>
    <dgm:pt modelId="{5E3D74CD-D0BE-4BF9-8559-9E29B3E05BA6}" type="parTrans" cxnId="{AEEE6A5B-FC69-4614-92EA-16EF34A58908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ABE743F3-7C59-4F0F-AE67-2A94B4E908AD}" type="sibTrans" cxnId="{AEEE6A5B-FC69-4614-92EA-16EF34A58908}">
      <dgm:prSet custT="1"/>
      <dgm:spPr>
        <a:noFill/>
        <a:ln w="12700" cap="flat" cmpd="sng" algn="ctr">
          <a:noFill/>
          <a:prstDash val="solid"/>
          <a:miter lim="800000"/>
        </a:ln>
        <a:effectLst/>
      </dgm:spPr>
      <dgm:t>
        <a:bodyPr spcFirstLastPara="0" vert="horz" wrap="square" lIns="30480" tIns="7620" rIns="30480" bIns="7620" numCol="1" spcCol="1270" anchor="ctr" anchorCtr="0"/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60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Noto Sans CJK TC Medium" panose="020B0600000000000000" pitchFamily="34" charset="-128"/>
            <a:ea typeface="Noto Sans CJK TC Medium" panose="020B0600000000000000" pitchFamily="34" charset="-128"/>
            <a:cs typeface="+mn-cs"/>
          </a:endParaRPr>
        </a:p>
      </dgm:t>
    </dgm:pt>
    <dgm:pt modelId="{854E02CF-A247-4F38-90B4-FD8009E9EF76}">
      <dgm:prSet custT="1"/>
      <dgm:spPr/>
      <dgm:t>
        <a:bodyPr/>
        <a:lstStyle/>
        <a:p>
          <a:r>
            <a:rPr lang="en-US" altLang="zh-TW" sz="16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…</a:t>
          </a:r>
          <a:endParaRPr lang="zh-TW" altLang="en-US" sz="1600" dirty="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79539791-CECC-44EC-B1B2-1D4C1E2B5679}" type="parTrans" cxnId="{BE8287E4-4817-445A-845B-1CC604DB3AAA}">
      <dgm:prSet/>
      <dgm:spPr/>
      <dgm:t>
        <a:bodyPr/>
        <a:lstStyle/>
        <a:p>
          <a:endParaRPr lang="zh-TW" altLang="en-US" sz="16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84529992-49C5-4183-816C-3DD57AD6749B}" type="sibTrans" cxnId="{BE8287E4-4817-445A-845B-1CC604DB3AAA}">
      <dgm:prSet custT="1"/>
      <dgm:spPr>
        <a:noFill/>
        <a:ln w="12700" cap="flat" cmpd="sng" algn="ctr">
          <a:noFill/>
          <a:prstDash val="solid"/>
          <a:miter lim="800000"/>
        </a:ln>
        <a:effectLst/>
      </dgm:spPr>
      <dgm:t>
        <a:bodyPr spcFirstLastPara="0" vert="horz" wrap="square" lIns="30480" tIns="7620" rIns="30480" bIns="7620" numCol="1" spcCol="1270" anchor="ctr" anchorCtr="0"/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160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Noto Sans CJK TC Medium" panose="020B0600000000000000" pitchFamily="34" charset="-128"/>
            <a:ea typeface="Noto Sans CJK TC Medium" panose="020B0600000000000000" pitchFamily="34" charset="-128"/>
            <a:cs typeface="+mn-cs"/>
          </a:endParaRPr>
        </a:p>
      </dgm:t>
    </dgm:pt>
    <dgm:pt modelId="{E03AE9F9-3D9D-48B3-A614-33D064752F73}">
      <dgm:prSet custT="1"/>
      <dgm:spPr/>
      <dgm:t>
        <a:bodyPr/>
        <a:lstStyle/>
        <a:p>
          <a:r>
            <a:rPr lang="zh-TW" altLang="en-US" sz="14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自訂行程</a:t>
          </a:r>
        </a:p>
      </dgm:t>
    </dgm:pt>
    <dgm:pt modelId="{EF6DC4DC-08BB-447A-836B-B0799FDD6958}" type="parTrans" cxnId="{1B3EF0E7-0343-4DBC-B689-FD59F9C487F1}">
      <dgm:prSet/>
      <dgm:spPr/>
      <dgm:t>
        <a:bodyPr/>
        <a:lstStyle/>
        <a:p>
          <a:endParaRPr lang="zh-TW" altLang="en-US" sz="24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C9056651-E336-469E-BF46-B915767F8C95}" type="sibTrans" cxnId="{1B3EF0E7-0343-4DBC-B689-FD59F9C487F1}">
      <dgm:prSet custT="1"/>
      <dgm:spPr>
        <a:noFill/>
        <a:ln>
          <a:noFill/>
        </a:ln>
      </dgm:spPr>
      <dgm:t>
        <a:bodyPr/>
        <a:lstStyle/>
        <a:p>
          <a:endParaRPr lang="zh-TW" altLang="en-US" sz="7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9BFB46D6-98FC-4319-83AA-30CA6F32F72A}">
      <dgm:prSet custT="1"/>
      <dgm:spPr/>
      <dgm:t>
        <a:bodyPr/>
        <a:lstStyle/>
        <a:p>
          <a:r>
            <a:rPr lang="zh-TW" altLang="en-US" sz="14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河邊</a:t>
          </a:r>
        </a:p>
      </dgm:t>
    </dgm:pt>
    <dgm:pt modelId="{51BB755D-FBE8-4F23-B87D-AB6BBEB323E6}" type="parTrans" cxnId="{C9B26963-95FF-46A1-B37E-D2074CFC1940}">
      <dgm:prSet/>
      <dgm:spPr/>
      <dgm:t>
        <a:bodyPr/>
        <a:lstStyle/>
        <a:p>
          <a:endParaRPr lang="zh-TW" altLang="en-US" sz="24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175737D3-2E96-4CE0-B66B-170DCBED93A1}" type="sibTrans" cxnId="{C9B26963-95FF-46A1-B37E-D2074CFC1940}">
      <dgm:prSet custT="1"/>
      <dgm:spPr>
        <a:noFill/>
        <a:ln>
          <a:noFill/>
        </a:ln>
      </dgm:spPr>
      <dgm:t>
        <a:bodyPr/>
        <a:lstStyle/>
        <a:p>
          <a:endParaRPr lang="zh-TW" altLang="en-US" sz="70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gm:t>
    </dgm:pt>
    <dgm:pt modelId="{B2B122CE-EEC9-435D-B8EA-2DF5D121CDA3}" type="pres">
      <dgm:prSet presAssocID="{AFF969E8-F897-4E9F-9260-0ACD90AA9BA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9F81AAE-7B20-41E0-9C67-E8166CF77099}" type="pres">
      <dgm:prSet presAssocID="{4D46A753-9925-48C2-8D14-818E53F484CD}" presName="hierRoot1" presStyleCnt="0">
        <dgm:presLayoutVars>
          <dgm:hierBranch val="init"/>
        </dgm:presLayoutVars>
      </dgm:prSet>
      <dgm:spPr/>
    </dgm:pt>
    <dgm:pt modelId="{77C60920-68BC-42DC-B128-3EBF24A13C00}" type="pres">
      <dgm:prSet presAssocID="{4D46A753-9925-48C2-8D14-818E53F484CD}" presName="rootComposite1" presStyleCnt="0"/>
      <dgm:spPr/>
    </dgm:pt>
    <dgm:pt modelId="{79948284-937A-4540-B8C0-89F01EC49697}" type="pres">
      <dgm:prSet presAssocID="{4D46A753-9925-48C2-8D14-818E53F484CD}" presName="rootText1" presStyleLbl="node0" presStyleIdx="0" presStyleCnt="1" custScaleX="126290" custScaleY="177352">
        <dgm:presLayoutVars>
          <dgm:chPref val="3"/>
        </dgm:presLayoutVars>
      </dgm:prSet>
      <dgm:spPr/>
    </dgm:pt>
    <dgm:pt modelId="{4C21E2D0-C818-4C1B-A1A7-50E0A59DDCEE}" type="pres">
      <dgm:prSet presAssocID="{4D46A753-9925-48C2-8D14-818E53F484CD}" presName="rootConnector1" presStyleLbl="node1" presStyleIdx="0" presStyleCnt="0"/>
      <dgm:spPr/>
    </dgm:pt>
    <dgm:pt modelId="{EFA14610-C011-4346-A4B1-308DC7D88151}" type="pres">
      <dgm:prSet presAssocID="{4D46A753-9925-48C2-8D14-818E53F484CD}" presName="hierChild2" presStyleCnt="0"/>
      <dgm:spPr/>
    </dgm:pt>
    <dgm:pt modelId="{98411698-9522-469D-898D-65F71EAAD7AB}" type="pres">
      <dgm:prSet presAssocID="{D9ABD787-7205-4699-80B7-718533E3B8C2}" presName="Name64" presStyleLbl="parChTrans1D2" presStyleIdx="0" presStyleCnt="4"/>
      <dgm:spPr/>
    </dgm:pt>
    <dgm:pt modelId="{E5B8481F-B713-4744-8C08-8DB7478ECA47}" type="pres">
      <dgm:prSet presAssocID="{B1BC374A-1B04-421A-9EF6-44FCACB09A6B}" presName="hierRoot2" presStyleCnt="0">
        <dgm:presLayoutVars>
          <dgm:hierBranch val="init"/>
        </dgm:presLayoutVars>
      </dgm:prSet>
      <dgm:spPr/>
    </dgm:pt>
    <dgm:pt modelId="{DEF1299F-B243-49A8-BC50-4A64DBA57EFC}" type="pres">
      <dgm:prSet presAssocID="{B1BC374A-1B04-421A-9EF6-44FCACB09A6B}" presName="rootComposite" presStyleCnt="0"/>
      <dgm:spPr/>
    </dgm:pt>
    <dgm:pt modelId="{FE1DD5DD-1D93-4E59-AB4E-6378CBCA82A7}" type="pres">
      <dgm:prSet presAssocID="{B1BC374A-1B04-421A-9EF6-44FCACB09A6B}" presName="rootText" presStyleLbl="node2" presStyleIdx="0" presStyleCnt="4">
        <dgm:presLayoutVars>
          <dgm:chPref val="3"/>
        </dgm:presLayoutVars>
      </dgm:prSet>
      <dgm:spPr/>
    </dgm:pt>
    <dgm:pt modelId="{9D51CA6A-341B-4602-87D6-DA10CA97F3FF}" type="pres">
      <dgm:prSet presAssocID="{B1BC374A-1B04-421A-9EF6-44FCACB09A6B}" presName="rootConnector" presStyleLbl="node2" presStyleIdx="0" presStyleCnt="4"/>
      <dgm:spPr/>
    </dgm:pt>
    <dgm:pt modelId="{A2FF28A9-6C53-4B20-9C4E-FF5CD3AF4888}" type="pres">
      <dgm:prSet presAssocID="{B1BC374A-1B04-421A-9EF6-44FCACB09A6B}" presName="hierChild4" presStyleCnt="0"/>
      <dgm:spPr/>
    </dgm:pt>
    <dgm:pt modelId="{9D9E6F1C-7953-4EED-B245-31D2051828B4}" type="pres">
      <dgm:prSet presAssocID="{04542B17-B1D5-4371-BC16-A9BEA96C22E4}" presName="Name64" presStyleLbl="parChTrans1D3" presStyleIdx="0" presStyleCnt="10"/>
      <dgm:spPr/>
    </dgm:pt>
    <dgm:pt modelId="{EFCFC554-96DE-4771-8371-B11C4F9917BB}" type="pres">
      <dgm:prSet presAssocID="{2AD917E3-257E-40DC-8250-B1898AB4DF1F}" presName="hierRoot2" presStyleCnt="0">
        <dgm:presLayoutVars>
          <dgm:hierBranch val="init"/>
        </dgm:presLayoutVars>
      </dgm:prSet>
      <dgm:spPr/>
    </dgm:pt>
    <dgm:pt modelId="{638A0E49-FC02-4072-AAF9-538B9F2EF5C7}" type="pres">
      <dgm:prSet presAssocID="{2AD917E3-257E-40DC-8250-B1898AB4DF1F}" presName="rootComposite" presStyleCnt="0"/>
      <dgm:spPr/>
    </dgm:pt>
    <dgm:pt modelId="{807063C1-E4A5-47A6-9D86-9CC421037058}" type="pres">
      <dgm:prSet presAssocID="{2AD917E3-257E-40DC-8250-B1898AB4DF1F}" presName="rootText" presStyleLbl="node3" presStyleIdx="0" presStyleCnt="10">
        <dgm:presLayoutVars>
          <dgm:chPref val="3"/>
        </dgm:presLayoutVars>
      </dgm:prSet>
      <dgm:spPr/>
    </dgm:pt>
    <dgm:pt modelId="{0E81EAC7-57A3-436D-90D8-8D7F3CAEDA59}" type="pres">
      <dgm:prSet presAssocID="{2AD917E3-257E-40DC-8250-B1898AB4DF1F}" presName="rootConnector" presStyleLbl="node3" presStyleIdx="0" presStyleCnt="10"/>
      <dgm:spPr/>
    </dgm:pt>
    <dgm:pt modelId="{A89EAFAB-CD8D-46D7-9019-CA7D4A3BEE46}" type="pres">
      <dgm:prSet presAssocID="{2AD917E3-257E-40DC-8250-B1898AB4DF1F}" presName="hierChild4" presStyleCnt="0"/>
      <dgm:spPr/>
    </dgm:pt>
    <dgm:pt modelId="{319F6C92-DD6E-4FF4-895A-B4BEFD823A6D}" type="pres">
      <dgm:prSet presAssocID="{1490E713-7F3A-4106-A463-89EEA0FD3CC2}" presName="Name64" presStyleLbl="parChTrans1D4" presStyleIdx="0" presStyleCnt="11"/>
      <dgm:spPr/>
    </dgm:pt>
    <dgm:pt modelId="{564A1617-66C3-472B-8CB2-FC586BC888C4}" type="pres">
      <dgm:prSet presAssocID="{695A34FD-E736-4FF5-9CE6-AF739FD87CCE}" presName="hierRoot2" presStyleCnt="0">
        <dgm:presLayoutVars>
          <dgm:hierBranch val="init"/>
        </dgm:presLayoutVars>
      </dgm:prSet>
      <dgm:spPr/>
    </dgm:pt>
    <dgm:pt modelId="{9328989B-C615-4D8D-B69F-78450A9ACB0A}" type="pres">
      <dgm:prSet presAssocID="{695A34FD-E736-4FF5-9CE6-AF739FD87CCE}" presName="rootComposite" presStyleCnt="0"/>
      <dgm:spPr/>
    </dgm:pt>
    <dgm:pt modelId="{F2FDE096-E3A7-4C74-9BEF-91020F977C6A}" type="pres">
      <dgm:prSet presAssocID="{695A34FD-E736-4FF5-9CE6-AF739FD87CCE}" presName="rootText" presStyleLbl="node4" presStyleIdx="0" presStyleCnt="11">
        <dgm:presLayoutVars>
          <dgm:chPref val="3"/>
        </dgm:presLayoutVars>
      </dgm:prSet>
      <dgm:spPr/>
    </dgm:pt>
    <dgm:pt modelId="{8B4A5C41-7ACF-4F26-A262-9D96C7AC3A73}" type="pres">
      <dgm:prSet presAssocID="{695A34FD-E736-4FF5-9CE6-AF739FD87CCE}" presName="rootConnector" presStyleLbl="node4" presStyleIdx="0" presStyleCnt="11"/>
      <dgm:spPr/>
    </dgm:pt>
    <dgm:pt modelId="{8727AE43-70DE-4FED-97ED-58EDC56383CF}" type="pres">
      <dgm:prSet presAssocID="{695A34FD-E736-4FF5-9CE6-AF739FD87CCE}" presName="hierChild4" presStyleCnt="0"/>
      <dgm:spPr/>
    </dgm:pt>
    <dgm:pt modelId="{6C510780-5BE9-4DF7-81A1-ECA637255C68}" type="pres">
      <dgm:prSet presAssocID="{695A34FD-E736-4FF5-9CE6-AF739FD87CCE}" presName="hierChild5" presStyleCnt="0"/>
      <dgm:spPr/>
    </dgm:pt>
    <dgm:pt modelId="{F4219B82-8476-4D6A-896F-C831DDAF84E5}" type="pres">
      <dgm:prSet presAssocID="{5E3D74CD-D0BE-4BF9-8559-9E29B3E05BA6}" presName="Name64" presStyleLbl="parChTrans1D4" presStyleIdx="1" presStyleCnt="11"/>
      <dgm:spPr/>
    </dgm:pt>
    <dgm:pt modelId="{AEE87A6A-1013-4464-B751-44CE71FC4489}" type="pres">
      <dgm:prSet presAssocID="{224E6D35-8D1F-4AD0-8323-35452244E314}" presName="hierRoot2" presStyleCnt="0">
        <dgm:presLayoutVars>
          <dgm:hierBranch val="init"/>
        </dgm:presLayoutVars>
      </dgm:prSet>
      <dgm:spPr/>
    </dgm:pt>
    <dgm:pt modelId="{028303A7-BF64-442B-9D8A-75D3D7DC1920}" type="pres">
      <dgm:prSet presAssocID="{224E6D35-8D1F-4AD0-8323-35452244E314}" presName="rootComposite" presStyleCnt="0"/>
      <dgm:spPr/>
    </dgm:pt>
    <dgm:pt modelId="{280AFCD6-3586-46E2-8B5C-04FEF6ECBEFA}" type="pres">
      <dgm:prSet presAssocID="{224E6D35-8D1F-4AD0-8323-35452244E314}" presName="rootText" presStyleLbl="node4" presStyleIdx="1" presStyleCnt="11">
        <dgm:presLayoutVars>
          <dgm:chPref val="3"/>
        </dgm:presLayoutVars>
      </dgm:prSet>
      <dgm:spPr/>
    </dgm:pt>
    <dgm:pt modelId="{4807761A-23A4-4DC2-B2B4-4F20B1A6FB55}" type="pres">
      <dgm:prSet presAssocID="{224E6D35-8D1F-4AD0-8323-35452244E314}" presName="rootConnector" presStyleLbl="node4" presStyleIdx="1" presStyleCnt="11"/>
      <dgm:spPr/>
    </dgm:pt>
    <dgm:pt modelId="{E0748B00-2C88-46D8-928F-7F69C7A90671}" type="pres">
      <dgm:prSet presAssocID="{224E6D35-8D1F-4AD0-8323-35452244E314}" presName="hierChild4" presStyleCnt="0"/>
      <dgm:spPr/>
    </dgm:pt>
    <dgm:pt modelId="{A6DD5CFA-A855-4308-920B-C703545376A8}" type="pres">
      <dgm:prSet presAssocID="{224E6D35-8D1F-4AD0-8323-35452244E314}" presName="hierChild5" presStyleCnt="0"/>
      <dgm:spPr/>
    </dgm:pt>
    <dgm:pt modelId="{6D2AC120-2AB1-4AC0-AF62-D0D4FC03BE60}" type="pres">
      <dgm:prSet presAssocID="{79539791-CECC-44EC-B1B2-1D4C1E2B5679}" presName="Name64" presStyleLbl="parChTrans1D4" presStyleIdx="2" presStyleCnt="11"/>
      <dgm:spPr/>
    </dgm:pt>
    <dgm:pt modelId="{2FD3F036-3B6C-4E92-997C-24A2556259AF}" type="pres">
      <dgm:prSet presAssocID="{854E02CF-A247-4F38-90B4-FD8009E9EF76}" presName="hierRoot2" presStyleCnt="0">
        <dgm:presLayoutVars>
          <dgm:hierBranch val="init"/>
        </dgm:presLayoutVars>
      </dgm:prSet>
      <dgm:spPr/>
    </dgm:pt>
    <dgm:pt modelId="{FE08A3B5-5613-44DB-B2D0-F7EF57C1EBFF}" type="pres">
      <dgm:prSet presAssocID="{854E02CF-A247-4F38-90B4-FD8009E9EF76}" presName="rootComposite" presStyleCnt="0"/>
      <dgm:spPr/>
    </dgm:pt>
    <dgm:pt modelId="{0D354D9D-EC00-48DC-B671-383A2A2B1788}" type="pres">
      <dgm:prSet presAssocID="{854E02CF-A247-4F38-90B4-FD8009E9EF76}" presName="rootText" presStyleLbl="node4" presStyleIdx="2" presStyleCnt="11">
        <dgm:presLayoutVars>
          <dgm:chPref val="3"/>
        </dgm:presLayoutVars>
      </dgm:prSet>
      <dgm:spPr/>
    </dgm:pt>
    <dgm:pt modelId="{35B0C580-0D0E-4F9A-8DA4-2E2E2DBE4841}" type="pres">
      <dgm:prSet presAssocID="{854E02CF-A247-4F38-90B4-FD8009E9EF76}" presName="rootConnector" presStyleLbl="node4" presStyleIdx="2" presStyleCnt="11"/>
      <dgm:spPr/>
    </dgm:pt>
    <dgm:pt modelId="{8E5AB9DC-E404-4526-A80A-F3B9154914CB}" type="pres">
      <dgm:prSet presAssocID="{854E02CF-A247-4F38-90B4-FD8009E9EF76}" presName="hierChild4" presStyleCnt="0"/>
      <dgm:spPr/>
    </dgm:pt>
    <dgm:pt modelId="{2B664DF4-FBAF-4C57-8368-D57E03086ACA}" type="pres">
      <dgm:prSet presAssocID="{854E02CF-A247-4F38-90B4-FD8009E9EF76}" presName="hierChild5" presStyleCnt="0"/>
      <dgm:spPr/>
    </dgm:pt>
    <dgm:pt modelId="{CA61E34C-5E68-4DEC-9A61-55C8E9EFBCA6}" type="pres">
      <dgm:prSet presAssocID="{2AD917E3-257E-40DC-8250-B1898AB4DF1F}" presName="hierChild5" presStyleCnt="0"/>
      <dgm:spPr/>
    </dgm:pt>
    <dgm:pt modelId="{105BEEB1-E587-4E7F-B7F8-A7286AD11A72}" type="pres">
      <dgm:prSet presAssocID="{55FA31CD-C883-430C-B15D-255F112AEADD}" presName="Name64" presStyleLbl="parChTrans1D3" presStyleIdx="1" presStyleCnt="10"/>
      <dgm:spPr/>
    </dgm:pt>
    <dgm:pt modelId="{6152FE70-9B95-4068-B67E-C096D113E1DE}" type="pres">
      <dgm:prSet presAssocID="{4F6EABE5-F75C-4DCF-847C-FCB17AD0244A}" presName="hierRoot2" presStyleCnt="0">
        <dgm:presLayoutVars>
          <dgm:hierBranch val="init"/>
        </dgm:presLayoutVars>
      </dgm:prSet>
      <dgm:spPr/>
    </dgm:pt>
    <dgm:pt modelId="{844EEB74-2F17-443B-8B0F-095734E96E99}" type="pres">
      <dgm:prSet presAssocID="{4F6EABE5-F75C-4DCF-847C-FCB17AD0244A}" presName="rootComposite" presStyleCnt="0"/>
      <dgm:spPr/>
    </dgm:pt>
    <dgm:pt modelId="{8F1289F5-51A2-4DA2-B70A-8072A7B7516F}" type="pres">
      <dgm:prSet presAssocID="{4F6EABE5-F75C-4DCF-847C-FCB17AD0244A}" presName="rootText" presStyleLbl="node3" presStyleIdx="1" presStyleCnt="10">
        <dgm:presLayoutVars>
          <dgm:chPref val="3"/>
        </dgm:presLayoutVars>
      </dgm:prSet>
      <dgm:spPr/>
    </dgm:pt>
    <dgm:pt modelId="{0C28168F-DA40-4987-AAAD-206A0DA80691}" type="pres">
      <dgm:prSet presAssocID="{4F6EABE5-F75C-4DCF-847C-FCB17AD0244A}" presName="rootConnector" presStyleLbl="node3" presStyleIdx="1" presStyleCnt="10"/>
      <dgm:spPr/>
    </dgm:pt>
    <dgm:pt modelId="{84FA1150-A565-4885-B280-D231C57F767A}" type="pres">
      <dgm:prSet presAssocID="{4F6EABE5-F75C-4DCF-847C-FCB17AD0244A}" presName="hierChild4" presStyleCnt="0"/>
      <dgm:spPr/>
    </dgm:pt>
    <dgm:pt modelId="{4D24EE91-DF2F-48C6-AB63-C96804AA007B}" type="pres">
      <dgm:prSet presAssocID="{4F6EABE5-F75C-4DCF-847C-FCB17AD0244A}" presName="hierChild5" presStyleCnt="0"/>
      <dgm:spPr/>
    </dgm:pt>
    <dgm:pt modelId="{DA23DD31-B8DE-4CEF-8171-6326B45177F4}" type="pres">
      <dgm:prSet presAssocID="{693708D1-2004-4F18-9910-1A964B0C5B67}" presName="Name64" presStyleLbl="parChTrans1D3" presStyleIdx="2" presStyleCnt="10"/>
      <dgm:spPr/>
    </dgm:pt>
    <dgm:pt modelId="{B2D44A0A-78D6-444D-B4B4-E2320B0636F5}" type="pres">
      <dgm:prSet presAssocID="{AC51ED9C-3277-4A5A-920E-63AF4CA41B94}" presName="hierRoot2" presStyleCnt="0">
        <dgm:presLayoutVars>
          <dgm:hierBranch val="init"/>
        </dgm:presLayoutVars>
      </dgm:prSet>
      <dgm:spPr/>
    </dgm:pt>
    <dgm:pt modelId="{A055358C-840E-41F4-8B63-50B4FD62DE29}" type="pres">
      <dgm:prSet presAssocID="{AC51ED9C-3277-4A5A-920E-63AF4CA41B94}" presName="rootComposite" presStyleCnt="0"/>
      <dgm:spPr/>
    </dgm:pt>
    <dgm:pt modelId="{7FD2F50D-29E0-49F8-867E-F89206E05DBF}" type="pres">
      <dgm:prSet presAssocID="{AC51ED9C-3277-4A5A-920E-63AF4CA41B94}" presName="rootText" presStyleLbl="node3" presStyleIdx="2" presStyleCnt="10">
        <dgm:presLayoutVars>
          <dgm:chPref val="3"/>
        </dgm:presLayoutVars>
      </dgm:prSet>
      <dgm:spPr/>
    </dgm:pt>
    <dgm:pt modelId="{63C1E234-DE4D-4D79-98F2-C998C9080CBE}" type="pres">
      <dgm:prSet presAssocID="{AC51ED9C-3277-4A5A-920E-63AF4CA41B94}" presName="rootConnector" presStyleLbl="node3" presStyleIdx="2" presStyleCnt="10"/>
      <dgm:spPr/>
    </dgm:pt>
    <dgm:pt modelId="{63060C36-4F83-492F-A5C4-38536A8FDED3}" type="pres">
      <dgm:prSet presAssocID="{AC51ED9C-3277-4A5A-920E-63AF4CA41B94}" presName="hierChild4" presStyleCnt="0"/>
      <dgm:spPr/>
    </dgm:pt>
    <dgm:pt modelId="{BDC0C716-61DB-4048-884B-93FE9098BADB}" type="pres">
      <dgm:prSet presAssocID="{AC51ED9C-3277-4A5A-920E-63AF4CA41B94}" presName="hierChild5" presStyleCnt="0"/>
      <dgm:spPr/>
    </dgm:pt>
    <dgm:pt modelId="{BEC80FF0-7FED-4070-A89F-25CF696307F9}" type="pres">
      <dgm:prSet presAssocID="{F21481A5-78C7-4540-AF57-D8700E164831}" presName="Name64" presStyleLbl="parChTrans1D3" presStyleIdx="3" presStyleCnt="10"/>
      <dgm:spPr/>
    </dgm:pt>
    <dgm:pt modelId="{4DD519CE-118E-4534-9036-C63A54E182D9}" type="pres">
      <dgm:prSet presAssocID="{BE83D79E-FDA7-4D31-8B4A-2BF333474D66}" presName="hierRoot2" presStyleCnt="0">
        <dgm:presLayoutVars>
          <dgm:hierBranch val="init"/>
        </dgm:presLayoutVars>
      </dgm:prSet>
      <dgm:spPr/>
    </dgm:pt>
    <dgm:pt modelId="{C676BDA7-A56A-460A-9195-3ED446D679F6}" type="pres">
      <dgm:prSet presAssocID="{BE83D79E-FDA7-4D31-8B4A-2BF333474D66}" presName="rootComposite" presStyleCnt="0"/>
      <dgm:spPr/>
    </dgm:pt>
    <dgm:pt modelId="{B3DFED08-B99C-489B-A9F1-CA410117BE52}" type="pres">
      <dgm:prSet presAssocID="{BE83D79E-FDA7-4D31-8B4A-2BF333474D66}" presName="rootText" presStyleLbl="node3" presStyleIdx="3" presStyleCnt="10">
        <dgm:presLayoutVars>
          <dgm:chPref val="3"/>
        </dgm:presLayoutVars>
      </dgm:prSet>
      <dgm:spPr/>
    </dgm:pt>
    <dgm:pt modelId="{3AB8DE20-DE7B-4018-92CD-61EE83401405}" type="pres">
      <dgm:prSet presAssocID="{BE83D79E-FDA7-4D31-8B4A-2BF333474D66}" presName="rootConnector" presStyleLbl="node3" presStyleIdx="3" presStyleCnt="10"/>
      <dgm:spPr/>
    </dgm:pt>
    <dgm:pt modelId="{9DD6F299-D247-4AF0-8C82-45FE4A575A8A}" type="pres">
      <dgm:prSet presAssocID="{BE83D79E-FDA7-4D31-8B4A-2BF333474D66}" presName="hierChild4" presStyleCnt="0"/>
      <dgm:spPr/>
    </dgm:pt>
    <dgm:pt modelId="{F4068B04-40A4-4EF7-ABF8-3A717B127C51}" type="pres">
      <dgm:prSet presAssocID="{BE83D79E-FDA7-4D31-8B4A-2BF333474D66}" presName="hierChild5" presStyleCnt="0"/>
      <dgm:spPr/>
    </dgm:pt>
    <dgm:pt modelId="{F09CF8B6-1678-4721-AFFF-628DBCDCCDF3}" type="pres">
      <dgm:prSet presAssocID="{B1BC374A-1B04-421A-9EF6-44FCACB09A6B}" presName="hierChild5" presStyleCnt="0"/>
      <dgm:spPr/>
    </dgm:pt>
    <dgm:pt modelId="{D819FF99-0274-4852-9EAA-FA0BDC60054D}" type="pres">
      <dgm:prSet presAssocID="{97C6FB51-FF0D-46F5-8C2D-F6A93E4245CA}" presName="Name64" presStyleLbl="parChTrans1D2" presStyleIdx="1" presStyleCnt="4"/>
      <dgm:spPr/>
    </dgm:pt>
    <dgm:pt modelId="{91B70CF7-6749-4FD8-BB24-CB9DDCB95279}" type="pres">
      <dgm:prSet presAssocID="{959AF3E8-09B8-472B-ADB6-D7630F5B02B5}" presName="hierRoot2" presStyleCnt="0">
        <dgm:presLayoutVars>
          <dgm:hierBranch val="init"/>
        </dgm:presLayoutVars>
      </dgm:prSet>
      <dgm:spPr/>
    </dgm:pt>
    <dgm:pt modelId="{D5748581-CCD4-4EF4-8517-E6A74091FEE7}" type="pres">
      <dgm:prSet presAssocID="{959AF3E8-09B8-472B-ADB6-D7630F5B02B5}" presName="rootComposite" presStyleCnt="0"/>
      <dgm:spPr/>
    </dgm:pt>
    <dgm:pt modelId="{3AD55EB0-C157-472E-BB6F-2E3764CB95AB}" type="pres">
      <dgm:prSet presAssocID="{959AF3E8-09B8-472B-ADB6-D7630F5B02B5}" presName="rootText" presStyleLbl="node2" presStyleIdx="1" presStyleCnt="4">
        <dgm:presLayoutVars>
          <dgm:chPref val="3"/>
        </dgm:presLayoutVars>
      </dgm:prSet>
      <dgm:spPr/>
    </dgm:pt>
    <dgm:pt modelId="{B58A1DB9-3D59-4017-8BA4-AFEDAD3CF006}" type="pres">
      <dgm:prSet presAssocID="{959AF3E8-09B8-472B-ADB6-D7630F5B02B5}" presName="rootConnector" presStyleLbl="node2" presStyleIdx="1" presStyleCnt="4"/>
      <dgm:spPr/>
    </dgm:pt>
    <dgm:pt modelId="{C399A527-A2FF-4CD3-BE4A-5061686421AC}" type="pres">
      <dgm:prSet presAssocID="{959AF3E8-09B8-472B-ADB6-D7630F5B02B5}" presName="hierChild4" presStyleCnt="0"/>
      <dgm:spPr/>
    </dgm:pt>
    <dgm:pt modelId="{2B2767EF-CF97-4CAC-B238-DE9D1297AB46}" type="pres">
      <dgm:prSet presAssocID="{B8E24DAF-6069-4DE2-90D6-DDD11A7CB9FD}" presName="Name64" presStyleLbl="parChTrans1D3" presStyleIdx="4" presStyleCnt="10"/>
      <dgm:spPr/>
    </dgm:pt>
    <dgm:pt modelId="{714F5986-2539-4480-8EEB-F44F4F40E8BC}" type="pres">
      <dgm:prSet presAssocID="{A365E4C0-D828-41ED-8D0F-CA6F9CBD62BA}" presName="hierRoot2" presStyleCnt="0">
        <dgm:presLayoutVars>
          <dgm:hierBranch val="init"/>
        </dgm:presLayoutVars>
      </dgm:prSet>
      <dgm:spPr/>
    </dgm:pt>
    <dgm:pt modelId="{9E305097-1826-42E5-ADC8-F1EEBB7E4E81}" type="pres">
      <dgm:prSet presAssocID="{A365E4C0-D828-41ED-8D0F-CA6F9CBD62BA}" presName="rootComposite" presStyleCnt="0"/>
      <dgm:spPr/>
    </dgm:pt>
    <dgm:pt modelId="{45071605-7027-48A9-9583-6CE6748FAFD2}" type="pres">
      <dgm:prSet presAssocID="{A365E4C0-D828-41ED-8D0F-CA6F9CBD62BA}" presName="rootText" presStyleLbl="node3" presStyleIdx="4" presStyleCnt="10">
        <dgm:presLayoutVars>
          <dgm:chPref val="3"/>
        </dgm:presLayoutVars>
      </dgm:prSet>
      <dgm:spPr/>
    </dgm:pt>
    <dgm:pt modelId="{D111C18A-CCD3-4B2E-8BD9-D5FE81A05301}" type="pres">
      <dgm:prSet presAssocID="{A365E4C0-D828-41ED-8D0F-CA6F9CBD62BA}" presName="rootConnector" presStyleLbl="node3" presStyleIdx="4" presStyleCnt="10"/>
      <dgm:spPr/>
    </dgm:pt>
    <dgm:pt modelId="{1ACF133C-9704-4146-BA19-F0F4E0777367}" type="pres">
      <dgm:prSet presAssocID="{A365E4C0-D828-41ED-8D0F-CA6F9CBD62BA}" presName="hierChild4" presStyleCnt="0"/>
      <dgm:spPr/>
    </dgm:pt>
    <dgm:pt modelId="{A3E6ADD9-D280-420C-A2C1-C1B87F9B4B7E}" type="pres">
      <dgm:prSet presAssocID="{A365E4C0-D828-41ED-8D0F-CA6F9CBD62BA}" presName="hierChild5" presStyleCnt="0"/>
      <dgm:spPr/>
    </dgm:pt>
    <dgm:pt modelId="{9C546EB8-F1EC-4C5E-8EE2-872811796A94}" type="pres">
      <dgm:prSet presAssocID="{959AF3E8-09B8-472B-ADB6-D7630F5B02B5}" presName="hierChild5" presStyleCnt="0"/>
      <dgm:spPr/>
    </dgm:pt>
    <dgm:pt modelId="{3EBE7F44-214A-4569-BC24-70E724C2B11B}" type="pres">
      <dgm:prSet presAssocID="{21E47F0B-632D-45AC-99D2-182EECDD9D31}" presName="Name64" presStyleLbl="parChTrans1D2" presStyleIdx="2" presStyleCnt="4"/>
      <dgm:spPr/>
    </dgm:pt>
    <dgm:pt modelId="{65C9767E-3F2F-461C-9FBC-5A70C932720F}" type="pres">
      <dgm:prSet presAssocID="{A1713D8E-5F9B-46F5-9DB8-4C7416092CFF}" presName="hierRoot2" presStyleCnt="0">
        <dgm:presLayoutVars>
          <dgm:hierBranch val="init"/>
        </dgm:presLayoutVars>
      </dgm:prSet>
      <dgm:spPr/>
    </dgm:pt>
    <dgm:pt modelId="{2747DD4E-9B42-4C6A-BA00-312A20000F56}" type="pres">
      <dgm:prSet presAssocID="{A1713D8E-5F9B-46F5-9DB8-4C7416092CFF}" presName="rootComposite" presStyleCnt="0"/>
      <dgm:spPr/>
    </dgm:pt>
    <dgm:pt modelId="{FAD6BABB-69DB-4314-9629-023CA767E2D3}" type="pres">
      <dgm:prSet presAssocID="{A1713D8E-5F9B-46F5-9DB8-4C7416092CFF}" presName="rootText" presStyleLbl="node2" presStyleIdx="2" presStyleCnt="4">
        <dgm:presLayoutVars>
          <dgm:chPref val="3"/>
        </dgm:presLayoutVars>
      </dgm:prSet>
      <dgm:spPr/>
    </dgm:pt>
    <dgm:pt modelId="{84A642A1-40C6-4465-8857-C8BB8AA2D7F1}" type="pres">
      <dgm:prSet presAssocID="{A1713D8E-5F9B-46F5-9DB8-4C7416092CFF}" presName="rootConnector" presStyleLbl="node2" presStyleIdx="2" presStyleCnt="4"/>
      <dgm:spPr/>
    </dgm:pt>
    <dgm:pt modelId="{91B0A764-77F0-47DA-9BCF-74631FE0C412}" type="pres">
      <dgm:prSet presAssocID="{A1713D8E-5F9B-46F5-9DB8-4C7416092CFF}" presName="hierChild4" presStyleCnt="0"/>
      <dgm:spPr/>
    </dgm:pt>
    <dgm:pt modelId="{5F4EEDEB-50BF-4687-96B2-E020243DE4F7}" type="pres">
      <dgm:prSet presAssocID="{514C24CC-00C8-4CE5-89FC-06D65A7F289E}" presName="Name64" presStyleLbl="parChTrans1D3" presStyleIdx="5" presStyleCnt="10"/>
      <dgm:spPr/>
    </dgm:pt>
    <dgm:pt modelId="{024427D1-586C-47BF-A36D-EBDFEE6D1AB0}" type="pres">
      <dgm:prSet presAssocID="{E96289E8-4CE0-401A-9EDF-4E39B18B89CB}" presName="hierRoot2" presStyleCnt="0">
        <dgm:presLayoutVars>
          <dgm:hierBranch val="init"/>
        </dgm:presLayoutVars>
      </dgm:prSet>
      <dgm:spPr/>
    </dgm:pt>
    <dgm:pt modelId="{44FF9474-E715-442F-8135-9CB70971AB94}" type="pres">
      <dgm:prSet presAssocID="{E96289E8-4CE0-401A-9EDF-4E39B18B89CB}" presName="rootComposite" presStyleCnt="0"/>
      <dgm:spPr/>
    </dgm:pt>
    <dgm:pt modelId="{B5DD47AF-C790-452E-8806-80B11935D8F7}" type="pres">
      <dgm:prSet presAssocID="{E96289E8-4CE0-401A-9EDF-4E39B18B89CB}" presName="rootText" presStyleLbl="node3" presStyleIdx="5" presStyleCnt="10">
        <dgm:presLayoutVars>
          <dgm:chPref val="3"/>
        </dgm:presLayoutVars>
      </dgm:prSet>
      <dgm:spPr/>
    </dgm:pt>
    <dgm:pt modelId="{DB1233DA-74C3-46FB-AA47-75A5F44E6981}" type="pres">
      <dgm:prSet presAssocID="{E96289E8-4CE0-401A-9EDF-4E39B18B89CB}" presName="rootConnector" presStyleLbl="node3" presStyleIdx="5" presStyleCnt="10"/>
      <dgm:spPr/>
    </dgm:pt>
    <dgm:pt modelId="{B95CF8B6-689C-4F13-A160-B9EE0C9BE4BB}" type="pres">
      <dgm:prSet presAssocID="{E96289E8-4CE0-401A-9EDF-4E39B18B89CB}" presName="hierChild4" presStyleCnt="0"/>
      <dgm:spPr/>
    </dgm:pt>
    <dgm:pt modelId="{EE8CB5F3-E7DA-4A68-8176-170962D43223}" type="pres">
      <dgm:prSet presAssocID="{80A51226-CC99-4B50-B9DA-8ECA3BF7CAD6}" presName="Name64" presStyleLbl="parChTrans1D4" presStyleIdx="3" presStyleCnt="11"/>
      <dgm:spPr/>
    </dgm:pt>
    <dgm:pt modelId="{11111DE3-5547-4BB9-958B-8B11520C148B}" type="pres">
      <dgm:prSet presAssocID="{09BABF25-B9DA-459C-BC16-2634DBCAA00A}" presName="hierRoot2" presStyleCnt="0">
        <dgm:presLayoutVars>
          <dgm:hierBranch val="init"/>
        </dgm:presLayoutVars>
      </dgm:prSet>
      <dgm:spPr/>
    </dgm:pt>
    <dgm:pt modelId="{E9B73F1F-606C-4B70-AC5C-737347FAA4C9}" type="pres">
      <dgm:prSet presAssocID="{09BABF25-B9DA-459C-BC16-2634DBCAA00A}" presName="rootComposite" presStyleCnt="0"/>
      <dgm:spPr/>
    </dgm:pt>
    <dgm:pt modelId="{32E26CF6-3075-4619-B3E7-B21DF41378B6}" type="pres">
      <dgm:prSet presAssocID="{09BABF25-B9DA-459C-BC16-2634DBCAA00A}" presName="rootText" presStyleLbl="node4" presStyleIdx="3" presStyleCnt="11">
        <dgm:presLayoutVars>
          <dgm:chPref val="3"/>
        </dgm:presLayoutVars>
      </dgm:prSet>
      <dgm:spPr/>
    </dgm:pt>
    <dgm:pt modelId="{68EFAA7C-CE08-4985-8311-642BEA0C32DD}" type="pres">
      <dgm:prSet presAssocID="{09BABF25-B9DA-459C-BC16-2634DBCAA00A}" presName="rootConnector" presStyleLbl="node4" presStyleIdx="3" presStyleCnt="11"/>
      <dgm:spPr/>
    </dgm:pt>
    <dgm:pt modelId="{10E8C7DA-C6B4-4A79-9BDB-6E12F63DAC4A}" type="pres">
      <dgm:prSet presAssocID="{09BABF25-B9DA-459C-BC16-2634DBCAA00A}" presName="hierChild4" presStyleCnt="0"/>
      <dgm:spPr/>
    </dgm:pt>
    <dgm:pt modelId="{B3D196B1-448D-48BC-9B0F-70113753E259}" type="pres">
      <dgm:prSet presAssocID="{09BABF25-B9DA-459C-BC16-2634DBCAA00A}" presName="hierChild5" presStyleCnt="0"/>
      <dgm:spPr/>
    </dgm:pt>
    <dgm:pt modelId="{DFF340A9-0C14-46A3-A827-1303D7B48F86}" type="pres">
      <dgm:prSet presAssocID="{72316329-6A7A-4DC4-84EF-10DD5DD74D5E}" presName="Name64" presStyleLbl="parChTrans1D4" presStyleIdx="4" presStyleCnt="11"/>
      <dgm:spPr/>
    </dgm:pt>
    <dgm:pt modelId="{0CAE4F9C-069E-48AA-B278-27A621523B2D}" type="pres">
      <dgm:prSet presAssocID="{BE616647-85AA-468C-A73A-58028A9A415B}" presName="hierRoot2" presStyleCnt="0">
        <dgm:presLayoutVars>
          <dgm:hierBranch val="init"/>
        </dgm:presLayoutVars>
      </dgm:prSet>
      <dgm:spPr/>
    </dgm:pt>
    <dgm:pt modelId="{7EEB6BE8-28F4-407E-9B6F-87DDFFB41E71}" type="pres">
      <dgm:prSet presAssocID="{BE616647-85AA-468C-A73A-58028A9A415B}" presName="rootComposite" presStyleCnt="0"/>
      <dgm:spPr/>
    </dgm:pt>
    <dgm:pt modelId="{638A5CC4-A5B9-4ABE-BB82-AD0B2BE576C2}" type="pres">
      <dgm:prSet presAssocID="{BE616647-85AA-468C-A73A-58028A9A415B}" presName="rootText" presStyleLbl="node4" presStyleIdx="4" presStyleCnt="11">
        <dgm:presLayoutVars>
          <dgm:chPref val="3"/>
        </dgm:presLayoutVars>
      </dgm:prSet>
      <dgm:spPr/>
    </dgm:pt>
    <dgm:pt modelId="{ED64A95B-B816-43A0-9575-0C02CB7F9245}" type="pres">
      <dgm:prSet presAssocID="{BE616647-85AA-468C-A73A-58028A9A415B}" presName="rootConnector" presStyleLbl="node4" presStyleIdx="4" presStyleCnt="11"/>
      <dgm:spPr/>
    </dgm:pt>
    <dgm:pt modelId="{B4CEA27E-D8E7-4143-A47F-3D17B87B24D1}" type="pres">
      <dgm:prSet presAssocID="{BE616647-85AA-468C-A73A-58028A9A415B}" presName="hierChild4" presStyleCnt="0"/>
      <dgm:spPr/>
    </dgm:pt>
    <dgm:pt modelId="{1F436B9B-92C1-4FBF-A808-8509233785D7}" type="pres">
      <dgm:prSet presAssocID="{BE616647-85AA-468C-A73A-58028A9A415B}" presName="hierChild5" presStyleCnt="0"/>
      <dgm:spPr/>
    </dgm:pt>
    <dgm:pt modelId="{20361E78-0FA8-47FA-BACA-0DE72DC836D4}" type="pres">
      <dgm:prSet presAssocID="{1A83BB92-BAB8-4BA5-8C86-692CB4FC5113}" presName="Name64" presStyleLbl="parChTrans1D4" presStyleIdx="5" presStyleCnt="11"/>
      <dgm:spPr/>
    </dgm:pt>
    <dgm:pt modelId="{138EFBB3-6500-4603-A37B-17C43CAFED1B}" type="pres">
      <dgm:prSet presAssocID="{2D76A68F-9DBC-4DAF-ACFC-88BF8E78B4C6}" presName="hierRoot2" presStyleCnt="0">
        <dgm:presLayoutVars>
          <dgm:hierBranch val="init"/>
        </dgm:presLayoutVars>
      </dgm:prSet>
      <dgm:spPr/>
    </dgm:pt>
    <dgm:pt modelId="{C2D49F43-A54E-48FB-A4BF-BC8FDB0AF82F}" type="pres">
      <dgm:prSet presAssocID="{2D76A68F-9DBC-4DAF-ACFC-88BF8E78B4C6}" presName="rootComposite" presStyleCnt="0"/>
      <dgm:spPr/>
    </dgm:pt>
    <dgm:pt modelId="{ABD7D2EE-28CF-4DEC-BB48-5E88A1157E1E}" type="pres">
      <dgm:prSet presAssocID="{2D76A68F-9DBC-4DAF-ACFC-88BF8E78B4C6}" presName="rootText" presStyleLbl="node4" presStyleIdx="5" presStyleCnt="11">
        <dgm:presLayoutVars>
          <dgm:chPref val="3"/>
        </dgm:presLayoutVars>
      </dgm:prSet>
      <dgm:spPr/>
    </dgm:pt>
    <dgm:pt modelId="{6C36B98C-95DB-4739-8F8F-E642E2714B3A}" type="pres">
      <dgm:prSet presAssocID="{2D76A68F-9DBC-4DAF-ACFC-88BF8E78B4C6}" presName="rootConnector" presStyleLbl="node4" presStyleIdx="5" presStyleCnt="11"/>
      <dgm:spPr/>
    </dgm:pt>
    <dgm:pt modelId="{DB33355B-B150-4EF6-A2B4-E58249462D61}" type="pres">
      <dgm:prSet presAssocID="{2D76A68F-9DBC-4DAF-ACFC-88BF8E78B4C6}" presName="hierChild4" presStyleCnt="0"/>
      <dgm:spPr/>
    </dgm:pt>
    <dgm:pt modelId="{4A7A1BD3-3DE0-461C-B9C7-CB8206CB007A}" type="pres">
      <dgm:prSet presAssocID="{2D76A68F-9DBC-4DAF-ACFC-88BF8E78B4C6}" presName="hierChild5" presStyleCnt="0"/>
      <dgm:spPr/>
    </dgm:pt>
    <dgm:pt modelId="{D9FC79BE-BB6E-427B-ACA4-AEDF18952DAC}" type="pres">
      <dgm:prSet presAssocID="{E96289E8-4CE0-401A-9EDF-4E39B18B89CB}" presName="hierChild5" presStyleCnt="0"/>
      <dgm:spPr/>
    </dgm:pt>
    <dgm:pt modelId="{9DE4CD21-4B92-4FB9-BDC7-2547B6A0AE95}" type="pres">
      <dgm:prSet presAssocID="{D134817D-99DD-4491-99EE-79C128099655}" presName="Name64" presStyleLbl="parChTrans1D3" presStyleIdx="6" presStyleCnt="10"/>
      <dgm:spPr/>
    </dgm:pt>
    <dgm:pt modelId="{5D3E1FD5-E0D5-48D1-89AF-0BCB71450632}" type="pres">
      <dgm:prSet presAssocID="{A03B71CC-C1B9-47E7-82AA-7B4CE16970E6}" presName="hierRoot2" presStyleCnt="0">
        <dgm:presLayoutVars>
          <dgm:hierBranch val="init"/>
        </dgm:presLayoutVars>
      </dgm:prSet>
      <dgm:spPr/>
    </dgm:pt>
    <dgm:pt modelId="{9BE5C30D-A655-448D-AF68-2A9AAEC8118E}" type="pres">
      <dgm:prSet presAssocID="{A03B71CC-C1B9-47E7-82AA-7B4CE16970E6}" presName="rootComposite" presStyleCnt="0"/>
      <dgm:spPr/>
    </dgm:pt>
    <dgm:pt modelId="{B3C7CD56-8361-4C48-9FAB-77E2C4382E45}" type="pres">
      <dgm:prSet presAssocID="{A03B71CC-C1B9-47E7-82AA-7B4CE16970E6}" presName="rootText" presStyleLbl="node3" presStyleIdx="6" presStyleCnt="10">
        <dgm:presLayoutVars>
          <dgm:chPref val="3"/>
        </dgm:presLayoutVars>
      </dgm:prSet>
      <dgm:spPr/>
    </dgm:pt>
    <dgm:pt modelId="{91065F46-8463-45F1-B726-0A8721E612F4}" type="pres">
      <dgm:prSet presAssocID="{A03B71CC-C1B9-47E7-82AA-7B4CE16970E6}" presName="rootConnector" presStyleLbl="node3" presStyleIdx="6" presStyleCnt="10"/>
      <dgm:spPr/>
    </dgm:pt>
    <dgm:pt modelId="{93402D2E-B747-4F09-A811-E37623945700}" type="pres">
      <dgm:prSet presAssocID="{A03B71CC-C1B9-47E7-82AA-7B4CE16970E6}" presName="hierChild4" presStyleCnt="0"/>
      <dgm:spPr/>
    </dgm:pt>
    <dgm:pt modelId="{A4715844-16F0-4EB2-8BD7-011C487EA21B}" type="pres">
      <dgm:prSet presAssocID="{DBD1C1E6-9E5C-4C4E-924D-631A30EA4BBD}" presName="Name64" presStyleLbl="parChTrans1D4" presStyleIdx="6" presStyleCnt="11"/>
      <dgm:spPr/>
    </dgm:pt>
    <dgm:pt modelId="{7317F795-BF4C-4B9B-A09A-79042EF43763}" type="pres">
      <dgm:prSet presAssocID="{AE94D7A1-1BB2-4307-AD3B-2E16AFC26676}" presName="hierRoot2" presStyleCnt="0">
        <dgm:presLayoutVars>
          <dgm:hierBranch val="init"/>
        </dgm:presLayoutVars>
      </dgm:prSet>
      <dgm:spPr/>
    </dgm:pt>
    <dgm:pt modelId="{E6935A3F-E1F1-49DA-86EC-481CE0B451ED}" type="pres">
      <dgm:prSet presAssocID="{AE94D7A1-1BB2-4307-AD3B-2E16AFC26676}" presName="rootComposite" presStyleCnt="0"/>
      <dgm:spPr/>
    </dgm:pt>
    <dgm:pt modelId="{86577B75-B5ED-4480-B2F3-B2FA21EC5860}" type="pres">
      <dgm:prSet presAssocID="{AE94D7A1-1BB2-4307-AD3B-2E16AFC26676}" presName="rootText" presStyleLbl="node4" presStyleIdx="6" presStyleCnt="11">
        <dgm:presLayoutVars>
          <dgm:chPref val="3"/>
        </dgm:presLayoutVars>
      </dgm:prSet>
      <dgm:spPr/>
    </dgm:pt>
    <dgm:pt modelId="{40A6B335-22D7-48A8-BB61-CF88C8AC7B36}" type="pres">
      <dgm:prSet presAssocID="{AE94D7A1-1BB2-4307-AD3B-2E16AFC26676}" presName="rootConnector" presStyleLbl="node4" presStyleIdx="6" presStyleCnt="11"/>
      <dgm:spPr/>
    </dgm:pt>
    <dgm:pt modelId="{59D8C038-F35D-492D-B518-C66D54C59179}" type="pres">
      <dgm:prSet presAssocID="{AE94D7A1-1BB2-4307-AD3B-2E16AFC26676}" presName="hierChild4" presStyleCnt="0"/>
      <dgm:spPr/>
    </dgm:pt>
    <dgm:pt modelId="{C81B2748-A788-4791-A0B7-6F51AE755DF2}" type="pres">
      <dgm:prSet presAssocID="{AE94D7A1-1BB2-4307-AD3B-2E16AFC26676}" presName="hierChild5" presStyleCnt="0"/>
      <dgm:spPr/>
    </dgm:pt>
    <dgm:pt modelId="{7A7BD916-5A09-418E-AEC2-7EFE2FDE44C7}" type="pres">
      <dgm:prSet presAssocID="{16A893FA-F119-42EE-8A2C-99894D8A7C29}" presName="Name64" presStyleLbl="parChTrans1D4" presStyleIdx="7" presStyleCnt="11"/>
      <dgm:spPr/>
    </dgm:pt>
    <dgm:pt modelId="{B6DD0C5A-AC24-414F-B287-6A21F05A11B1}" type="pres">
      <dgm:prSet presAssocID="{2ED9AA66-197B-42B7-806B-634D1F33F709}" presName="hierRoot2" presStyleCnt="0">
        <dgm:presLayoutVars>
          <dgm:hierBranch val="init"/>
        </dgm:presLayoutVars>
      </dgm:prSet>
      <dgm:spPr/>
    </dgm:pt>
    <dgm:pt modelId="{1142FBAD-CA6C-4AD4-B1F9-F0D337BB5F8C}" type="pres">
      <dgm:prSet presAssocID="{2ED9AA66-197B-42B7-806B-634D1F33F709}" presName="rootComposite" presStyleCnt="0"/>
      <dgm:spPr/>
    </dgm:pt>
    <dgm:pt modelId="{2D3A1C92-2F2D-43F8-A429-09A54CF60D74}" type="pres">
      <dgm:prSet presAssocID="{2ED9AA66-197B-42B7-806B-634D1F33F709}" presName="rootText" presStyleLbl="node4" presStyleIdx="7" presStyleCnt="11">
        <dgm:presLayoutVars>
          <dgm:chPref val="3"/>
        </dgm:presLayoutVars>
      </dgm:prSet>
      <dgm:spPr/>
    </dgm:pt>
    <dgm:pt modelId="{40F7A573-8129-4A2F-BBAD-AF9A95127430}" type="pres">
      <dgm:prSet presAssocID="{2ED9AA66-197B-42B7-806B-634D1F33F709}" presName="rootConnector" presStyleLbl="node4" presStyleIdx="7" presStyleCnt="11"/>
      <dgm:spPr/>
    </dgm:pt>
    <dgm:pt modelId="{00AEA22C-AA33-4018-9023-8A0FD6B74388}" type="pres">
      <dgm:prSet presAssocID="{2ED9AA66-197B-42B7-806B-634D1F33F709}" presName="hierChild4" presStyleCnt="0"/>
      <dgm:spPr/>
    </dgm:pt>
    <dgm:pt modelId="{DF1A012A-B92E-4885-AA22-A80E6A944F59}" type="pres">
      <dgm:prSet presAssocID="{2ED9AA66-197B-42B7-806B-634D1F33F709}" presName="hierChild5" presStyleCnt="0"/>
      <dgm:spPr/>
    </dgm:pt>
    <dgm:pt modelId="{FE0F9C07-8F23-42FC-8550-9E548DEFFD1E}" type="pres">
      <dgm:prSet presAssocID="{A03B71CC-C1B9-47E7-82AA-7B4CE16970E6}" presName="hierChild5" presStyleCnt="0"/>
      <dgm:spPr/>
    </dgm:pt>
    <dgm:pt modelId="{7E93B68E-44FC-4A9E-ADA4-1A461023D3D2}" type="pres">
      <dgm:prSet presAssocID="{A1B1AF0C-CC4C-41F3-A476-3BB67E44C429}" presName="Name64" presStyleLbl="parChTrans1D3" presStyleIdx="7" presStyleCnt="10"/>
      <dgm:spPr/>
    </dgm:pt>
    <dgm:pt modelId="{5202D922-55F9-4E16-857E-79E08023BA55}" type="pres">
      <dgm:prSet presAssocID="{BFA9287D-5026-4FB2-8AC0-68367746E184}" presName="hierRoot2" presStyleCnt="0">
        <dgm:presLayoutVars>
          <dgm:hierBranch val="init"/>
        </dgm:presLayoutVars>
      </dgm:prSet>
      <dgm:spPr/>
    </dgm:pt>
    <dgm:pt modelId="{216B666E-01DB-4184-9193-EB6975E5834F}" type="pres">
      <dgm:prSet presAssocID="{BFA9287D-5026-4FB2-8AC0-68367746E184}" presName="rootComposite" presStyleCnt="0"/>
      <dgm:spPr/>
    </dgm:pt>
    <dgm:pt modelId="{BB41F67B-B511-448F-9369-FB850B875E2B}" type="pres">
      <dgm:prSet presAssocID="{BFA9287D-5026-4FB2-8AC0-68367746E184}" presName="rootText" presStyleLbl="node3" presStyleIdx="7" presStyleCnt="10">
        <dgm:presLayoutVars>
          <dgm:chPref val="3"/>
        </dgm:presLayoutVars>
      </dgm:prSet>
      <dgm:spPr/>
    </dgm:pt>
    <dgm:pt modelId="{A9ACE038-DD10-409A-A371-7E4132D5DA69}" type="pres">
      <dgm:prSet presAssocID="{BFA9287D-5026-4FB2-8AC0-68367746E184}" presName="rootConnector" presStyleLbl="node3" presStyleIdx="7" presStyleCnt="10"/>
      <dgm:spPr/>
    </dgm:pt>
    <dgm:pt modelId="{5DBC6417-7698-4508-9E00-4192A6C4B686}" type="pres">
      <dgm:prSet presAssocID="{BFA9287D-5026-4FB2-8AC0-68367746E184}" presName="hierChild4" presStyleCnt="0"/>
      <dgm:spPr/>
    </dgm:pt>
    <dgm:pt modelId="{DE8C83DC-E659-46CA-93E5-B3CDEA13CBD6}" type="pres">
      <dgm:prSet presAssocID="{2B0EAFA7-1D3D-4B25-8520-0F9E78260E23}" presName="Name64" presStyleLbl="parChTrans1D4" presStyleIdx="8" presStyleCnt="11"/>
      <dgm:spPr/>
    </dgm:pt>
    <dgm:pt modelId="{7E112688-5D93-4A91-B630-00BA5F9FDBED}" type="pres">
      <dgm:prSet presAssocID="{8B320E4D-9794-4FD2-B869-1949B7351EF9}" presName="hierRoot2" presStyleCnt="0">
        <dgm:presLayoutVars>
          <dgm:hierBranch val="init"/>
        </dgm:presLayoutVars>
      </dgm:prSet>
      <dgm:spPr/>
    </dgm:pt>
    <dgm:pt modelId="{5319AA53-8275-4686-A02A-3DF6C0D985C3}" type="pres">
      <dgm:prSet presAssocID="{8B320E4D-9794-4FD2-B869-1949B7351EF9}" presName="rootComposite" presStyleCnt="0"/>
      <dgm:spPr/>
    </dgm:pt>
    <dgm:pt modelId="{BF16142C-922E-4A00-AAB7-B77284FC51E1}" type="pres">
      <dgm:prSet presAssocID="{8B320E4D-9794-4FD2-B869-1949B7351EF9}" presName="rootText" presStyleLbl="node4" presStyleIdx="8" presStyleCnt="11">
        <dgm:presLayoutVars>
          <dgm:chPref val="3"/>
        </dgm:presLayoutVars>
      </dgm:prSet>
      <dgm:spPr/>
    </dgm:pt>
    <dgm:pt modelId="{070A39B8-05C2-404C-A7B7-2F10F909040D}" type="pres">
      <dgm:prSet presAssocID="{8B320E4D-9794-4FD2-B869-1949B7351EF9}" presName="rootConnector" presStyleLbl="node4" presStyleIdx="8" presStyleCnt="11"/>
      <dgm:spPr/>
    </dgm:pt>
    <dgm:pt modelId="{A4DB1310-B073-4D06-B95A-76F4DAC7ED98}" type="pres">
      <dgm:prSet presAssocID="{8B320E4D-9794-4FD2-B869-1949B7351EF9}" presName="hierChild4" presStyleCnt="0"/>
      <dgm:spPr/>
    </dgm:pt>
    <dgm:pt modelId="{71FD39CB-49B2-421A-A0E1-B564F22070D6}" type="pres">
      <dgm:prSet presAssocID="{8B320E4D-9794-4FD2-B869-1949B7351EF9}" presName="hierChild5" presStyleCnt="0"/>
      <dgm:spPr/>
    </dgm:pt>
    <dgm:pt modelId="{09FA9BBF-A019-4149-8E0B-24E781578657}" type="pres">
      <dgm:prSet presAssocID="{061705DF-AE66-4C42-B6EE-EC6959E93B8D}" presName="Name64" presStyleLbl="parChTrans1D4" presStyleIdx="9" presStyleCnt="11"/>
      <dgm:spPr/>
    </dgm:pt>
    <dgm:pt modelId="{60334125-1E70-4D6B-9CC0-B3DEFA20C3B7}" type="pres">
      <dgm:prSet presAssocID="{06B27D58-D63C-41FE-B0E0-767376982A89}" presName="hierRoot2" presStyleCnt="0">
        <dgm:presLayoutVars>
          <dgm:hierBranch val="init"/>
        </dgm:presLayoutVars>
      </dgm:prSet>
      <dgm:spPr/>
    </dgm:pt>
    <dgm:pt modelId="{ACFF5066-20E7-47E2-81D3-A41BC2A8F0EE}" type="pres">
      <dgm:prSet presAssocID="{06B27D58-D63C-41FE-B0E0-767376982A89}" presName="rootComposite" presStyleCnt="0"/>
      <dgm:spPr/>
    </dgm:pt>
    <dgm:pt modelId="{5A31DFA7-9D5E-4956-908F-6C73FB96744D}" type="pres">
      <dgm:prSet presAssocID="{06B27D58-D63C-41FE-B0E0-767376982A89}" presName="rootText" presStyleLbl="node4" presStyleIdx="9" presStyleCnt="11">
        <dgm:presLayoutVars>
          <dgm:chPref val="3"/>
        </dgm:presLayoutVars>
      </dgm:prSet>
      <dgm:spPr/>
    </dgm:pt>
    <dgm:pt modelId="{4B2A5043-4241-4297-B108-2B231995C984}" type="pres">
      <dgm:prSet presAssocID="{06B27D58-D63C-41FE-B0E0-767376982A89}" presName="rootConnector" presStyleLbl="node4" presStyleIdx="9" presStyleCnt="11"/>
      <dgm:spPr/>
    </dgm:pt>
    <dgm:pt modelId="{D11411F6-5426-401A-AC8C-B089673618FE}" type="pres">
      <dgm:prSet presAssocID="{06B27D58-D63C-41FE-B0E0-767376982A89}" presName="hierChild4" presStyleCnt="0"/>
      <dgm:spPr/>
    </dgm:pt>
    <dgm:pt modelId="{9B9AF7A8-62E4-4DBD-8B89-EE2BE3734FA8}" type="pres">
      <dgm:prSet presAssocID="{06B27D58-D63C-41FE-B0E0-767376982A89}" presName="hierChild5" presStyleCnt="0"/>
      <dgm:spPr/>
    </dgm:pt>
    <dgm:pt modelId="{41E5C3F9-0BFE-4839-BA28-5394323F647A}" type="pres">
      <dgm:prSet presAssocID="{51BB755D-FBE8-4F23-B87D-AB6BBEB323E6}" presName="Name64" presStyleLbl="parChTrans1D4" presStyleIdx="10" presStyleCnt="11"/>
      <dgm:spPr/>
    </dgm:pt>
    <dgm:pt modelId="{B9FCA5E0-7C8F-415B-8D52-4C259CAE2631}" type="pres">
      <dgm:prSet presAssocID="{9BFB46D6-98FC-4319-83AA-30CA6F32F72A}" presName="hierRoot2" presStyleCnt="0">
        <dgm:presLayoutVars>
          <dgm:hierBranch val="init"/>
        </dgm:presLayoutVars>
      </dgm:prSet>
      <dgm:spPr/>
    </dgm:pt>
    <dgm:pt modelId="{D749ADAB-C4D2-473A-98AB-3823D8C0CB2C}" type="pres">
      <dgm:prSet presAssocID="{9BFB46D6-98FC-4319-83AA-30CA6F32F72A}" presName="rootComposite" presStyleCnt="0"/>
      <dgm:spPr/>
    </dgm:pt>
    <dgm:pt modelId="{624991C2-4569-460C-B5C9-9B7FF3B08487}" type="pres">
      <dgm:prSet presAssocID="{9BFB46D6-98FC-4319-83AA-30CA6F32F72A}" presName="rootText" presStyleLbl="node4" presStyleIdx="10" presStyleCnt="11">
        <dgm:presLayoutVars>
          <dgm:chPref val="3"/>
        </dgm:presLayoutVars>
      </dgm:prSet>
      <dgm:spPr/>
    </dgm:pt>
    <dgm:pt modelId="{6BFC2548-FCBC-4DF1-9BF4-CE318632B249}" type="pres">
      <dgm:prSet presAssocID="{9BFB46D6-98FC-4319-83AA-30CA6F32F72A}" presName="rootConnector" presStyleLbl="node4" presStyleIdx="10" presStyleCnt="11"/>
      <dgm:spPr/>
    </dgm:pt>
    <dgm:pt modelId="{9CEE5616-283D-462B-8A04-14CED2F6E242}" type="pres">
      <dgm:prSet presAssocID="{9BFB46D6-98FC-4319-83AA-30CA6F32F72A}" presName="hierChild4" presStyleCnt="0"/>
      <dgm:spPr/>
    </dgm:pt>
    <dgm:pt modelId="{3541DA28-DF74-46DC-AFE7-74580593DE5F}" type="pres">
      <dgm:prSet presAssocID="{9BFB46D6-98FC-4319-83AA-30CA6F32F72A}" presName="hierChild5" presStyleCnt="0"/>
      <dgm:spPr/>
    </dgm:pt>
    <dgm:pt modelId="{9FB76395-2818-4C57-B6DA-C879A9E9BC4A}" type="pres">
      <dgm:prSet presAssocID="{BFA9287D-5026-4FB2-8AC0-68367746E184}" presName="hierChild5" presStyleCnt="0"/>
      <dgm:spPr/>
    </dgm:pt>
    <dgm:pt modelId="{BE316AF0-0B74-49EA-9630-ED393595A79B}" type="pres">
      <dgm:prSet presAssocID="{CC567FAC-816F-46AF-9C72-CE381DB3F487}" presName="Name64" presStyleLbl="parChTrans1D3" presStyleIdx="8" presStyleCnt="10"/>
      <dgm:spPr/>
    </dgm:pt>
    <dgm:pt modelId="{52831D53-5CE9-441C-AB0F-8F051476412C}" type="pres">
      <dgm:prSet presAssocID="{1F576DCC-3E5E-4132-BF02-025F3453AB0C}" presName="hierRoot2" presStyleCnt="0">
        <dgm:presLayoutVars>
          <dgm:hierBranch val="init"/>
        </dgm:presLayoutVars>
      </dgm:prSet>
      <dgm:spPr/>
    </dgm:pt>
    <dgm:pt modelId="{6C5E50D8-694E-4812-ABB1-82CEAE0E7D6B}" type="pres">
      <dgm:prSet presAssocID="{1F576DCC-3E5E-4132-BF02-025F3453AB0C}" presName="rootComposite" presStyleCnt="0"/>
      <dgm:spPr/>
    </dgm:pt>
    <dgm:pt modelId="{DD697C1C-4C91-4E68-94CD-ACA69FD01214}" type="pres">
      <dgm:prSet presAssocID="{1F576DCC-3E5E-4132-BF02-025F3453AB0C}" presName="rootText" presStyleLbl="node3" presStyleIdx="8" presStyleCnt="10">
        <dgm:presLayoutVars>
          <dgm:chPref val="3"/>
        </dgm:presLayoutVars>
      </dgm:prSet>
      <dgm:spPr/>
    </dgm:pt>
    <dgm:pt modelId="{0BFF61C9-0A95-4CA0-9761-110234BEA072}" type="pres">
      <dgm:prSet presAssocID="{1F576DCC-3E5E-4132-BF02-025F3453AB0C}" presName="rootConnector" presStyleLbl="node3" presStyleIdx="8" presStyleCnt="10"/>
      <dgm:spPr/>
    </dgm:pt>
    <dgm:pt modelId="{A832ED10-5A20-4E64-9AAE-654E8272096F}" type="pres">
      <dgm:prSet presAssocID="{1F576DCC-3E5E-4132-BF02-025F3453AB0C}" presName="hierChild4" presStyleCnt="0"/>
      <dgm:spPr/>
    </dgm:pt>
    <dgm:pt modelId="{1D43B397-2EE3-466D-9A83-39B72C547162}" type="pres">
      <dgm:prSet presAssocID="{1F576DCC-3E5E-4132-BF02-025F3453AB0C}" presName="hierChild5" presStyleCnt="0"/>
      <dgm:spPr/>
    </dgm:pt>
    <dgm:pt modelId="{5318798A-200A-4E5E-AF67-C8B680FA6C69}" type="pres">
      <dgm:prSet presAssocID="{2EAD0ECB-D4F4-46E9-B1C6-AA79845482F2}" presName="Name64" presStyleLbl="parChTrans1D3" presStyleIdx="9" presStyleCnt="10"/>
      <dgm:spPr/>
    </dgm:pt>
    <dgm:pt modelId="{909C062A-4A28-40BD-9D24-0A3F7E611735}" type="pres">
      <dgm:prSet presAssocID="{03A6589D-2AB4-40D9-9C18-9A4B4152A073}" presName="hierRoot2" presStyleCnt="0">
        <dgm:presLayoutVars>
          <dgm:hierBranch val="init"/>
        </dgm:presLayoutVars>
      </dgm:prSet>
      <dgm:spPr/>
    </dgm:pt>
    <dgm:pt modelId="{213F2D29-C26A-4D8F-98BD-A917726B4E79}" type="pres">
      <dgm:prSet presAssocID="{03A6589D-2AB4-40D9-9C18-9A4B4152A073}" presName="rootComposite" presStyleCnt="0"/>
      <dgm:spPr/>
    </dgm:pt>
    <dgm:pt modelId="{20DAF30B-CD2D-4DB4-B5E4-B4FD719C1DDE}" type="pres">
      <dgm:prSet presAssocID="{03A6589D-2AB4-40D9-9C18-9A4B4152A073}" presName="rootText" presStyleLbl="node3" presStyleIdx="9" presStyleCnt="10">
        <dgm:presLayoutVars>
          <dgm:chPref val="3"/>
        </dgm:presLayoutVars>
      </dgm:prSet>
      <dgm:spPr/>
    </dgm:pt>
    <dgm:pt modelId="{6EEAF57E-5A3A-48A3-BC4A-E8F3AB9ED7B5}" type="pres">
      <dgm:prSet presAssocID="{03A6589D-2AB4-40D9-9C18-9A4B4152A073}" presName="rootConnector" presStyleLbl="node3" presStyleIdx="9" presStyleCnt="10"/>
      <dgm:spPr/>
    </dgm:pt>
    <dgm:pt modelId="{64411056-EEC6-4621-A0F9-59365F364D31}" type="pres">
      <dgm:prSet presAssocID="{03A6589D-2AB4-40D9-9C18-9A4B4152A073}" presName="hierChild4" presStyleCnt="0"/>
      <dgm:spPr/>
    </dgm:pt>
    <dgm:pt modelId="{8E9435B0-04E0-421E-B0EB-B799A07961BC}" type="pres">
      <dgm:prSet presAssocID="{03A6589D-2AB4-40D9-9C18-9A4B4152A073}" presName="hierChild5" presStyleCnt="0"/>
      <dgm:spPr/>
    </dgm:pt>
    <dgm:pt modelId="{92255D27-41F6-4D21-A6EA-DAF44C32B881}" type="pres">
      <dgm:prSet presAssocID="{A1713D8E-5F9B-46F5-9DB8-4C7416092CFF}" presName="hierChild5" presStyleCnt="0"/>
      <dgm:spPr/>
    </dgm:pt>
    <dgm:pt modelId="{6A620D89-6B1D-4DE1-B66C-612223E0F655}" type="pres">
      <dgm:prSet presAssocID="{EF6DC4DC-08BB-447A-836B-B0799FDD6958}" presName="Name64" presStyleLbl="parChTrans1D2" presStyleIdx="3" presStyleCnt="4"/>
      <dgm:spPr/>
    </dgm:pt>
    <dgm:pt modelId="{290B790B-07B9-462C-A1F3-578145185520}" type="pres">
      <dgm:prSet presAssocID="{E03AE9F9-3D9D-48B3-A614-33D064752F73}" presName="hierRoot2" presStyleCnt="0">
        <dgm:presLayoutVars>
          <dgm:hierBranch val="init"/>
        </dgm:presLayoutVars>
      </dgm:prSet>
      <dgm:spPr/>
    </dgm:pt>
    <dgm:pt modelId="{302B8104-987E-4E35-A423-62D111CE7817}" type="pres">
      <dgm:prSet presAssocID="{E03AE9F9-3D9D-48B3-A614-33D064752F73}" presName="rootComposite" presStyleCnt="0"/>
      <dgm:spPr/>
    </dgm:pt>
    <dgm:pt modelId="{8197C924-839A-4F3A-9AAC-30097808A666}" type="pres">
      <dgm:prSet presAssocID="{E03AE9F9-3D9D-48B3-A614-33D064752F73}" presName="rootText" presStyleLbl="node2" presStyleIdx="3" presStyleCnt="4">
        <dgm:presLayoutVars>
          <dgm:chPref val="3"/>
        </dgm:presLayoutVars>
      </dgm:prSet>
      <dgm:spPr/>
    </dgm:pt>
    <dgm:pt modelId="{D9E6ED88-15DE-4C8B-978F-BB465008B926}" type="pres">
      <dgm:prSet presAssocID="{E03AE9F9-3D9D-48B3-A614-33D064752F73}" presName="rootConnector" presStyleLbl="node2" presStyleIdx="3" presStyleCnt="4"/>
      <dgm:spPr/>
    </dgm:pt>
    <dgm:pt modelId="{C13D46C3-A996-4DA7-A9BE-FDF59287C8F9}" type="pres">
      <dgm:prSet presAssocID="{E03AE9F9-3D9D-48B3-A614-33D064752F73}" presName="hierChild4" presStyleCnt="0"/>
      <dgm:spPr/>
    </dgm:pt>
    <dgm:pt modelId="{34B58954-3811-4DB6-B79D-DF0BEF3DD95D}" type="pres">
      <dgm:prSet presAssocID="{E03AE9F9-3D9D-48B3-A614-33D064752F73}" presName="hierChild5" presStyleCnt="0"/>
      <dgm:spPr/>
    </dgm:pt>
    <dgm:pt modelId="{E3F331F6-294F-4314-8C90-4BE24F729BF5}" type="pres">
      <dgm:prSet presAssocID="{4D46A753-9925-48C2-8D14-818E53F484CD}" presName="hierChild3" presStyleCnt="0"/>
      <dgm:spPr/>
    </dgm:pt>
  </dgm:ptLst>
  <dgm:cxnLst>
    <dgm:cxn modelId="{4A9E0602-144E-4DFE-BDFD-FECB00F3885A}" srcId="{B1BC374A-1B04-421A-9EF6-44FCACB09A6B}" destId="{BE83D79E-FDA7-4D31-8B4A-2BF333474D66}" srcOrd="3" destOrd="0" parTransId="{F21481A5-78C7-4540-AF57-D8700E164831}" sibTransId="{0E259C26-2DB8-4A33-9B3C-B7E861A27A1E}"/>
    <dgm:cxn modelId="{8A8D2B02-D6E2-4C8B-B865-AC39F82B6BE7}" type="presOf" srcId="{BFA9287D-5026-4FB2-8AC0-68367746E184}" destId="{BB41F67B-B511-448F-9369-FB850B875E2B}" srcOrd="0" destOrd="0" presId="urn:microsoft.com/office/officeart/2009/3/layout/HorizontalOrganizationChart"/>
    <dgm:cxn modelId="{A3B56D04-683E-4473-9C3F-F65A958E9934}" type="presOf" srcId="{A365E4C0-D828-41ED-8D0F-CA6F9CBD62BA}" destId="{45071605-7027-48A9-9583-6CE6748FAFD2}" srcOrd="0" destOrd="0" presId="urn:microsoft.com/office/officeart/2009/3/layout/HorizontalOrganizationChart"/>
    <dgm:cxn modelId="{83DD4C06-48E2-4868-AC36-C529492BACA0}" srcId="{BFA9287D-5026-4FB2-8AC0-68367746E184}" destId="{8B320E4D-9794-4FD2-B869-1949B7351EF9}" srcOrd="0" destOrd="0" parTransId="{2B0EAFA7-1D3D-4B25-8520-0F9E78260E23}" sibTransId="{00BB7A38-891A-47E3-A270-1B82500FF001}"/>
    <dgm:cxn modelId="{27A2D80D-6886-4A49-ADDB-1CA3069C0430}" type="presOf" srcId="{1490E713-7F3A-4106-A463-89EEA0FD3CC2}" destId="{319F6C92-DD6E-4FF4-895A-B4BEFD823A6D}" srcOrd="0" destOrd="0" presId="urn:microsoft.com/office/officeart/2009/3/layout/HorizontalOrganizationChart"/>
    <dgm:cxn modelId="{AB073C11-5874-4DA0-84C2-AE14A72419D3}" srcId="{A1713D8E-5F9B-46F5-9DB8-4C7416092CFF}" destId="{A03B71CC-C1B9-47E7-82AA-7B4CE16970E6}" srcOrd="1" destOrd="0" parTransId="{D134817D-99DD-4491-99EE-79C128099655}" sibTransId="{39894388-FD68-4B9D-8E5C-994C7B29522C}"/>
    <dgm:cxn modelId="{D8BF5D11-E00E-493B-A7AE-9F64581BF597}" type="presOf" srcId="{CC567FAC-816F-46AF-9C72-CE381DB3F487}" destId="{BE316AF0-0B74-49EA-9630-ED393595A79B}" srcOrd="0" destOrd="0" presId="urn:microsoft.com/office/officeart/2009/3/layout/HorizontalOrganizationChart"/>
    <dgm:cxn modelId="{08CCD319-97AC-4AB0-850A-C0B1F777FECA}" type="presOf" srcId="{1A83BB92-BAB8-4BA5-8C86-692CB4FC5113}" destId="{20361E78-0FA8-47FA-BACA-0DE72DC836D4}" srcOrd="0" destOrd="0" presId="urn:microsoft.com/office/officeart/2009/3/layout/HorizontalOrganizationChart"/>
    <dgm:cxn modelId="{69193F1B-7280-447D-BE00-F2C028AB2D7C}" type="presOf" srcId="{09BABF25-B9DA-459C-BC16-2634DBCAA00A}" destId="{32E26CF6-3075-4619-B3E7-B21DF41378B6}" srcOrd="0" destOrd="0" presId="urn:microsoft.com/office/officeart/2009/3/layout/HorizontalOrganizationChart"/>
    <dgm:cxn modelId="{9D8A311C-C9AB-4893-B22B-1079C98F41C9}" type="presOf" srcId="{959AF3E8-09B8-472B-ADB6-D7630F5B02B5}" destId="{B58A1DB9-3D59-4017-8BA4-AFEDAD3CF006}" srcOrd="1" destOrd="0" presId="urn:microsoft.com/office/officeart/2009/3/layout/HorizontalOrganizationChart"/>
    <dgm:cxn modelId="{F3A7C71C-D40C-4654-A242-7E440FFC2B51}" type="presOf" srcId="{06B27D58-D63C-41FE-B0E0-767376982A89}" destId="{4B2A5043-4241-4297-B108-2B231995C984}" srcOrd="1" destOrd="0" presId="urn:microsoft.com/office/officeart/2009/3/layout/HorizontalOrganizationChart"/>
    <dgm:cxn modelId="{11DC931F-980A-40DE-B2D5-9759B87BE33C}" type="presOf" srcId="{4F6EABE5-F75C-4DCF-847C-FCB17AD0244A}" destId="{0C28168F-DA40-4987-AAAD-206A0DA80691}" srcOrd="1" destOrd="0" presId="urn:microsoft.com/office/officeart/2009/3/layout/HorizontalOrganizationChart"/>
    <dgm:cxn modelId="{0F41E724-AB7F-47F2-9807-18ACEE850263}" type="presOf" srcId="{514C24CC-00C8-4CE5-89FC-06D65A7F289E}" destId="{5F4EEDEB-50BF-4687-96B2-E020243DE4F7}" srcOrd="0" destOrd="0" presId="urn:microsoft.com/office/officeart/2009/3/layout/HorizontalOrganizationChart"/>
    <dgm:cxn modelId="{2DB31C25-C50D-41B7-8A19-ED66E8E8D142}" type="presOf" srcId="{695A34FD-E736-4FF5-9CE6-AF739FD87CCE}" destId="{8B4A5C41-7ACF-4F26-A262-9D96C7AC3A73}" srcOrd="1" destOrd="0" presId="urn:microsoft.com/office/officeart/2009/3/layout/HorizontalOrganizationChart"/>
    <dgm:cxn modelId="{80A07D27-E6DA-4A66-A652-F23C0A636DCD}" type="presOf" srcId="{A03B71CC-C1B9-47E7-82AA-7B4CE16970E6}" destId="{91065F46-8463-45F1-B726-0A8721E612F4}" srcOrd="1" destOrd="0" presId="urn:microsoft.com/office/officeart/2009/3/layout/HorizontalOrganizationChart"/>
    <dgm:cxn modelId="{A20DC92D-DE72-48CC-963F-799E77CC1E66}" srcId="{959AF3E8-09B8-472B-ADB6-D7630F5B02B5}" destId="{A365E4C0-D828-41ED-8D0F-CA6F9CBD62BA}" srcOrd="0" destOrd="0" parTransId="{B8E24DAF-6069-4DE2-90D6-DDD11A7CB9FD}" sibTransId="{A9FCBF9E-D2F9-43EE-B658-5CA005038F17}"/>
    <dgm:cxn modelId="{58452D2E-77B0-4DB5-AC27-17F75C88CC52}" type="presOf" srcId="{D9ABD787-7205-4699-80B7-718533E3B8C2}" destId="{98411698-9522-469D-898D-65F71EAAD7AB}" srcOrd="0" destOrd="0" presId="urn:microsoft.com/office/officeart/2009/3/layout/HorizontalOrganizationChart"/>
    <dgm:cxn modelId="{D8A96E2E-1DD9-4CDD-A44C-9DA50E8EE1AE}" type="presOf" srcId="{AC51ED9C-3277-4A5A-920E-63AF4CA41B94}" destId="{63C1E234-DE4D-4D79-98F2-C998C9080CBE}" srcOrd="1" destOrd="0" presId="urn:microsoft.com/office/officeart/2009/3/layout/HorizontalOrganizationChart"/>
    <dgm:cxn modelId="{47931D34-CD23-4166-9169-9D9FCF33CFFF}" type="presOf" srcId="{BE83D79E-FDA7-4D31-8B4A-2BF333474D66}" destId="{3AB8DE20-DE7B-4018-92CD-61EE83401405}" srcOrd="1" destOrd="0" presId="urn:microsoft.com/office/officeart/2009/3/layout/HorizontalOrganizationChart"/>
    <dgm:cxn modelId="{3A18DA35-A5C2-4AB8-B1B1-D82B20F21BA4}" type="presOf" srcId="{09BABF25-B9DA-459C-BC16-2634DBCAA00A}" destId="{68EFAA7C-CE08-4985-8311-642BEA0C32DD}" srcOrd="1" destOrd="0" presId="urn:microsoft.com/office/officeart/2009/3/layout/HorizontalOrganizationChart"/>
    <dgm:cxn modelId="{C5454437-7CE9-4224-8AD9-A05770F21636}" type="presOf" srcId="{2ED9AA66-197B-42B7-806B-634D1F33F709}" destId="{40F7A573-8129-4A2F-BBAD-AF9A95127430}" srcOrd="1" destOrd="0" presId="urn:microsoft.com/office/officeart/2009/3/layout/HorizontalOrganizationChart"/>
    <dgm:cxn modelId="{BD1D7637-F3BE-4D9F-AB31-A8E66FE4A008}" type="presOf" srcId="{BFA9287D-5026-4FB2-8AC0-68367746E184}" destId="{A9ACE038-DD10-409A-A371-7E4132D5DA69}" srcOrd="1" destOrd="0" presId="urn:microsoft.com/office/officeart/2009/3/layout/HorizontalOrganizationChart"/>
    <dgm:cxn modelId="{47D8EB3E-A301-4BE1-967A-D29FBFDF0E56}" type="presOf" srcId="{2B0EAFA7-1D3D-4B25-8520-0F9E78260E23}" destId="{DE8C83DC-E659-46CA-93E5-B3CDEA13CBD6}" srcOrd="0" destOrd="0" presId="urn:microsoft.com/office/officeart/2009/3/layout/HorizontalOrganizationChart"/>
    <dgm:cxn modelId="{AEEE6A5B-FC69-4614-92EA-16EF34A58908}" srcId="{2AD917E3-257E-40DC-8250-B1898AB4DF1F}" destId="{224E6D35-8D1F-4AD0-8323-35452244E314}" srcOrd="1" destOrd="0" parTransId="{5E3D74CD-D0BE-4BF9-8559-9E29B3E05BA6}" sibTransId="{ABE743F3-7C59-4F0F-AE67-2A94B4E908AD}"/>
    <dgm:cxn modelId="{607F945D-E1E7-4B29-B163-9AF44FEE8D0F}" type="presOf" srcId="{04542B17-B1D5-4371-BC16-A9BEA96C22E4}" destId="{9D9E6F1C-7953-4EED-B245-31D2051828B4}" srcOrd="0" destOrd="0" presId="urn:microsoft.com/office/officeart/2009/3/layout/HorizontalOrganizationChart"/>
    <dgm:cxn modelId="{65C09B5E-9571-4D41-996B-B8E52528092A}" type="presOf" srcId="{55FA31CD-C883-430C-B15D-255F112AEADD}" destId="{105BEEB1-E587-4E7F-B7F8-A7286AD11A72}" srcOrd="0" destOrd="0" presId="urn:microsoft.com/office/officeart/2009/3/layout/HorizontalOrganizationChart"/>
    <dgm:cxn modelId="{86B4D35E-2338-4360-A2FD-565144CD37D3}" type="presOf" srcId="{959AF3E8-09B8-472B-ADB6-D7630F5B02B5}" destId="{3AD55EB0-C157-472E-BB6F-2E3764CB95AB}" srcOrd="0" destOrd="0" presId="urn:microsoft.com/office/officeart/2009/3/layout/HorizontalOrganizationChart"/>
    <dgm:cxn modelId="{8A8CD241-066C-49F3-9CFC-958F82B473CC}" type="presOf" srcId="{2D76A68F-9DBC-4DAF-ACFC-88BF8E78B4C6}" destId="{6C36B98C-95DB-4739-8F8F-E642E2714B3A}" srcOrd="1" destOrd="0" presId="urn:microsoft.com/office/officeart/2009/3/layout/HorizontalOrganizationChart"/>
    <dgm:cxn modelId="{C9B26963-95FF-46A1-B37E-D2074CFC1940}" srcId="{BFA9287D-5026-4FB2-8AC0-68367746E184}" destId="{9BFB46D6-98FC-4319-83AA-30CA6F32F72A}" srcOrd="2" destOrd="0" parTransId="{51BB755D-FBE8-4F23-B87D-AB6BBEB323E6}" sibTransId="{175737D3-2E96-4CE0-B66B-170DCBED93A1}"/>
    <dgm:cxn modelId="{BC79ED65-55B5-4622-8C6F-CF36343557CB}" type="presOf" srcId="{E96289E8-4CE0-401A-9EDF-4E39B18B89CB}" destId="{DB1233DA-74C3-46FB-AA47-75A5F44E6981}" srcOrd="1" destOrd="0" presId="urn:microsoft.com/office/officeart/2009/3/layout/HorizontalOrganizationChart"/>
    <dgm:cxn modelId="{602D0D66-1168-4492-8371-752E42126DB7}" type="presOf" srcId="{E03AE9F9-3D9D-48B3-A614-33D064752F73}" destId="{D9E6ED88-15DE-4C8B-978F-BB465008B926}" srcOrd="1" destOrd="0" presId="urn:microsoft.com/office/officeart/2009/3/layout/HorizontalOrganizationChart"/>
    <dgm:cxn modelId="{88F1AB47-2FCD-40A0-BCD4-5961E20D948C}" type="presOf" srcId="{D134817D-99DD-4491-99EE-79C128099655}" destId="{9DE4CD21-4B92-4FB9-BDC7-2547B6A0AE95}" srcOrd="0" destOrd="0" presId="urn:microsoft.com/office/officeart/2009/3/layout/HorizontalOrganizationChart"/>
    <dgm:cxn modelId="{BE68AD47-EE78-45A3-848C-2BEF6BE3B76D}" srcId="{A1713D8E-5F9B-46F5-9DB8-4C7416092CFF}" destId="{03A6589D-2AB4-40D9-9C18-9A4B4152A073}" srcOrd="4" destOrd="0" parTransId="{2EAD0ECB-D4F4-46E9-B1C6-AA79845482F2}" sibTransId="{20436DB8-5B1B-4739-B88D-1CD2B560CC50}"/>
    <dgm:cxn modelId="{5259A148-42BC-45AA-8D4A-64C0F72CC49B}" srcId="{B1BC374A-1B04-421A-9EF6-44FCACB09A6B}" destId="{2AD917E3-257E-40DC-8250-B1898AB4DF1F}" srcOrd="0" destOrd="0" parTransId="{04542B17-B1D5-4371-BC16-A9BEA96C22E4}" sibTransId="{8A4BB450-EFF0-4F2D-BB5B-22F09BA422C5}"/>
    <dgm:cxn modelId="{FD09636B-BD5D-4927-9FCF-EC899651197D}" srcId="{A03B71CC-C1B9-47E7-82AA-7B4CE16970E6}" destId="{2ED9AA66-197B-42B7-806B-634D1F33F709}" srcOrd="1" destOrd="0" parTransId="{16A893FA-F119-42EE-8A2C-99894D8A7C29}" sibTransId="{8D6CD675-696C-4BAC-84E7-CA38FE2B6FD4}"/>
    <dgm:cxn modelId="{A55EDC6B-4E26-41F6-B623-3B298F4D348C}" type="presOf" srcId="{AE94D7A1-1BB2-4307-AD3B-2E16AFC26676}" destId="{40A6B335-22D7-48A8-BB61-CF88C8AC7B36}" srcOrd="1" destOrd="0" presId="urn:microsoft.com/office/officeart/2009/3/layout/HorizontalOrganizationChart"/>
    <dgm:cxn modelId="{F735874F-ED50-4305-A997-0E01289C1F33}" srcId="{4D46A753-9925-48C2-8D14-818E53F484CD}" destId="{B1BC374A-1B04-421A-9EF6-44FCACB09A6B}" srcOrd="0" destOrd="0" parTransId="{D9ABD787-7205-4699-80B7-718533E3B8C2}" sibTransId="{789CABD2-C5B0-49F1-8CAF-93933E5C3AD0}"/>
    <dgm:cxn modelId="{EC485170-9A64-4D63-9AA8-645F2BD01F08}" srcId="{E96289E8-4CE0-401A-9EDF-4E39B18B89CB}" destId="{2D76A68F-9DBC-4DAF-ACFC-88BF8E78B4C6}" srcOrd="2" destOrd="0" parTransId="{1A83BB92-BAB8-4BA5-8C86-692CB4FC5113}" sibTransId="{9AC761E9-FC3D-4253-BB31-0885A37AF014}"/>
    <dgm:cxn modelId="{FE09E370-3473-43BD-BFB9-E95D344FC2C1}" srcId="{4D46A753-9925-48C2-8D14-818E53F484CD}" destId="{959AF3E8-09B8-472B-ADB6-D7630F5B02B5}" srcOrd="1" destOrd="0" parTransId="{97C6FB51-FF0D-46F5-8C2D-F6A93E4245CA}" sibTransId="{3199BCAA-3F8E-4D85-BEA8-3B69B8A84E85}"/>
    <dgm:cxn modelId="{08399A71-6BD4-4608-9109-FC4FB0D96AAA}" type="presOf" srcId="{8B320E4D-9794-4FD2-B869-1949B7351EF9}" destId="{BF16142C-922E-4A00-AAB7-B77284FC51E1}" srcOrd="0" destOrd="0" presId="urn:microsoft.com/office/officeart/2009/3/layout/HorizontalOrganizationChart"/>
    <dgm:cxn modelId="{7EAAB371-AD33-4BA9-BD66-1E5D7BB3223E}" type="presOf" srcId="{1F576DCC-3E5E-4132-BF02-025F3453AB0C}" destId="{0BFF61C9-0A95-4CA0-9761-110234BEA072}" srcOrd="1" destOrd="0" presId="urn:microsoft.com/office/officeart/2009/3/layout/HorizontalOrganizationChart"/>
    <dgm:cxn modelId="{75AB0152-79A0-4E92-B3A2-BF34B0077F5E}" type="presOf" srcId="{4D46A753-9925-48C2-8D14-818E53F484CD}" destId="{79948284-937A-4540-B8C0-89F01EC49697}" srcOrd="0" destOrd="0" presId="urn:microsoft.com/office/officeart/2009/3/layout/HorizontalOrganizationChart"/>
    <dgm:cxn modelId="{49182D73-DDD1-437E-8EBF-9BBC9E5FECAB}" type="presOf" srcId="{693708D1-2004-4F18-9910-1A964B0C5B67}" destId="{DA23DD31-B8DE-4CEF-8171-6326B45177F4}" srcOrd="0" destOrd="0" presId="urn:microsoft.com/office/officeart/2009/3/layout/HorizontalOrganizationChart"/>
    <dgm:cxn modelId="{C3643C55-5D2A-41E9-9A50-07E3DC5B9209}" type="presOf" srcId="{B1BC374A-1B04-421A-9EF6-44FCACB09A6B}" destId="{FE1DD5DD-1D93-4E59-AB4E-6378CBCA82A7}" srcOrd="0" destOrd="0" presId="urn:microsoft.com/office/officeart/2009/3/layout/HorizontalOrganizationChart"/>
    <dgm:cxn modelId="{7A956776-9143-41D9-805C-3262BAC35280}" srcId="{A1713D8E-5F9B-46F5-9DB8-4C7416092CFF}" destId="{1F576DCC-3E5E-4132-BF02-025F3453AB0C}" srcOrd="3" destOrd="0" parTransId="{CC567FAC-816F-46AF-9C72-CE381DB3F487}" sibTransId="{53F601E2-EC7D-4120-9972-C089CB523EFA}"/>
    <dgm:cxn modelId="{FB418477-8D4E-4927-AC42-2588B1122B88}" srcId="{BFA9287D-5026-4FB2-8AC0-68367746E184}" destId="{06B27D58-D63C-41FE-B0E0-767376982A89}" srcOrd="1" destOrd="0" parTransId="{061705DF-AE66-4C42-B6EE-EC6959E93B8D}" sibTransId="{793FA754-BB1D-4459-BA9A-41120A0F4AE1}"/>
    <dgm:cxn modelId="{F617A357-7AF9-43A7-9115-764F9F24EC54}" type="presOf" srcId="{2EAD0ECB-D4F4-46E9-B1C6-AA79845482F2}" destId="{5318798A-200A-4E5E-AF67-C8B680FA6C69}" srcOrd="0" destOrd="0" presId="urn:microsoft.com/office/officeart/2009/3/layout/HorizontalOrganizationChart"/>
    <dgm:cxn modelId="{74AF3259-8237-497C-A20A-4AB74F46E0DF}" type="presOf" srcId="{DBD1C1E6-9E5C-4C4E-924D-631A30EA4BBD}" destId="{A4715844-16F0-4EB2-8BD7-011C487EA21B}" srcOrd="0" destOrd="0" presId="urn:microsoft.com/office/officeart/2009/3/layout/HorizontalOrganizationChart"/>
    <dgm:cxn modelId="{D0C8F45A-41AF-4B21-AC07-3A13F4841041}" type="presOf" srcId="{03A6589D-2AB4-40D9-9C18-9A4B4152A073}" destId="{6EEAF57E-5A3A-48A3-BC4A-E8F3AB9ED7B5}" srcOrd="1" destOrd="0" presId="urn:microsoft.com/office/officeart/2009/3/layout/HorizontalOrganizationChart"/>
    <dgm:cxn modelId="{13A5A57B-4FEE-491B-B21F-45AB34DF63B9}" type="presOf" srcId="{2D76A68F-9DBC-4DAF-ACFC-88BF8E78B4C6}" destId="{ABD7D2EE-28CF-4DEC-BB48-5E88A1157E1E}" srcOrd="0" destOrd="0" presId="urn:microsoft.com/office/officeart/2009/3/layout/HorizontalOrganizationChart"/>
    <dgm:cxn modelId="{58DF807C-3450-4C6D-8288-7E245E4E46F6}" type="presOf" srcId="{9BFB46D6-98FC-4319-83AA-30CA6F32F72A}" destId="{624991C2-4569-460C-B5C9-9B7FF3B08487}" srcOrd="0" destOrd="0" presId="urn:microsoft.com/office/officeart/2009/3/layout/HorizontalOrganizationChart"/>
    <dgm:cxn modelId="{AC7B857C-64FC-4316-81CD-453DBEBEDD97}" type="presOf" srcId="{AE94D7A1-1BB2-4307-AD3B-2E16AFC26676}" destId="{86577B75-B5ED-4480-B2F3-B2FA21EC5860}" srcOrd="0" destOrd="0" presId="urn:microsoft.com/office/officeart/2009/3/layout/HorizontalOrganizationChart"/>
    <dgm:cxn modelId="{BDAAE77C-34DC-415A-BA1E-338A040A7040}" type="presOf" srcId="{21E47F0B-632D-45AC-99D2-182EECDD9D31}" destId="{3EBE7F44-214A-4569-BC24-70E724C2B11B}" srcOrd="0" destOrd="0" presId="urn:microsoft.com/office/officeart/2009/3/layout/HorizontalOrganizationChart"/>
    <dgm:cxn modelId="{69A1FD7C-AEFD-4E12-821C-BE05A2C2BF47}" type="presOf" srcId="{A1713D8E-5F9B-46F5-9DB8-4C7416092CFF}" destId="{84A642A1-40C6-4465-8857-C8BB8AA2D7F1}" srcOrd="1" destOrd="0" presId="urn:microsoft.com/office/officeart/2009/3/layout/HorizontalOrganizationChart"/>
    <dgm:cxn modelId="{918B437E-12CD-4751-852E-AE8A1729BE99}" srcId="{A1713D8E-5F9B-46F5-9DB8-4C7416092CFF}" destId="{E96289E8-4CE0-401A-9EDF-4E39B18B89CB}" srcOrd="0" destOrd="0" parTransId="{514C24CC-00C8-4CE5-89FC-06D65A7F289E}" sibTransId="{52B0EFA0-A320-4EE7-B69F-9CA72F57F240}"/>
    <dgm:cxn modelId="{80DE547F-5BC8-48BE-A728-4152A69EEC5E}" srcId="{4D46A753-9925-48C2-8D14-818E53F484CD}" destId="{A1713D8E-5F9B-46F5-9DB8-4C7416092CFF}" srcOrd="2" destOrd="0" parTransId="{21E47F0B-632D-45AC-99D2-182EECDD9D31}" sibTransId="{845F71B2-FBCD-4E5C-BDB5-8629A7855B66}"/>
    <dgm:cxn modelId="{20419A86-E5E6-4C2B-A062-A0086B3D3D77}" type="presOf" srcId="{2AD917E3-257E-40DC-8250-B1898AB4DF1F}" destId="{807063C1-E4A5-47A6-9D86-9CC421037058}" srcOrd="0" destOrd="0" presId="urn:microsoft.com/office/officeart/2009/3/layout/HorizontalOrganizationChart"/>
    <dgm:cxn modelId="{E6BC2D87-135C-4FF9-9584-177145F5307A}" type="presOf" srcId="{72316329-6A7A-4DC4-84EF-10DD5DD74D5E}" destId="{DFF340A9-0C14-46A3-A827-1303D7B48F86}" srcOrd="0" destOrd="0" presId="urn:microsoft.com/office/officeart/2009/3/layout/HorizontalOrganizationChart"/>
    <dgm:cxn modelId="{AA52478A-AA33-403F-9739-5B4687F3CD7A}" type="presOf" srcId="{06B27D58-D63C-41FE-B0E0-767376982A89}" destId="{5A31DFA7-9D5E-4956-908F-6C73FB96744D}" srcOrd="0" destOrd="0" presId="urn:microsoft.com/office/officeart/2009/3/layout/HorizontalOrganizationChart"/>
    <dgm:cxn modelId="{3EF5518C-C299-4F71-9648-0DC67B76B47B}" type="presOf" srcId="{AC51ED9C-3277-4A5A-920E-63AF4CA41B94}" destId="{7FD2F50D-29E0-49F8-867E-F89206E05DBF}" srcOrd="0" destOrd="0" presId="urn:microsoft.com/office/officeart/2009/3/layout/HorizontalOrganizationChart"/>
    <dgm:cxn modelId="{EA4B1590-E158-49F6-9719-9907EACAA615}" type="presOf" srcId="{03A6589D-2AB4-40D9-9C18-9A4B4152A073}" destId="{20DAF30B-CD2D-4DB4-B5E4-B4FD719C1DDE}" srcOrd="0" destOrd="0" presId="urn:microsoft.com/office/officeart/2009/3/layout/HorizontalOrganizationChart"/>
    <dgm:cxn modelId="{0BF26795-41D5-40DD-95F7-AE189AAF43B7}" type="presOf" srcId="{695A34FD-E736-4FF5-9CE6-AF739FD87CCE}" destId="{F2FDE096-E3A7-4C74-9BEF-91020F977C6A}" srcOrd="0" destOrd="0" presId="urn:microsoft.com/office/officeart/2009/3/layout/HorizontalOrganizationChart"/>
    <dgm:cxn modelId="{84D97A95-5A75-4665-9D42-19053EE26070}" srcId="{AFF969E8-F897-4E9F-9260-0ACD90AA9BA6}" destId="{4D46A753-9925-48C2-8D14-818E53F484CD}" srcOrd="0" destOrd="0" parTransId="{3748BC08-5611-4FD4-BC9F-29FCA110DD27}" sibTransId="{23A4FFC4-B488-49D9-AA23-E73335E92EBE}"/>
    <dgm:cxn modelId="{278DF995-E578-489B-8ED5-16AF0A0CF3E2}" srcId="{B1BC374A-1B04-421A-9EF6-44FCACB09A6B}" destId="{AC51ED9C-3277-4A5A-920E-63AF4CA41B94}" srcOrd="2" destOrd="0" parTransId="{693708D1-2004-4F18-9910-1A964B0C5B67}" sibTransId="{C451C72A-FED4-4AD3-B442-CAD1414DE769}"/>
    <dgm:cxn modelId="{44CF5998-78E8-418C-9277-A6F91A054C94}" type="presOf" srcId="{2ED9AA66-197B-42B7-806B-634D1F33F709}" destId="{2D3A1C92-2F2D-43F8-A429-09A54CF60D74}" srcOrd="0" destOrd="0" presId="urn:microsoft.com/office/officeart/2009/3/layout/HorizontalOrganizationChart"/>
    <dgm:cxn modelId="{80936B99-4E2C-433F-858C-B394B5030F90}" type="presOf" srcId="{E96289E8-4CE0-401A-9EDF-4E39B18B89CB}" destId="{B5DD47AF-C790-452E-8806-80B11935D8F7}" srcOrd="0" destOrd="0" presId="urn:microsoft.com/office/officeart/2009/3/layout/HorizontalOrganizationChart"/>
    <dgm:cxn modelId="{50073B9F-C8BA-4FE6-97EC-B0F4A5A8F001}" type="presOf" srcId="{224E6D35-8D1F-4AD0-8323-35452244E314}" destId="{4807761A-23A4-4DC2-B2B4-4F20B1A6FB55}" srcOrd="1" destOrd="0" presId="urn:microsoft.com/office/officeart/2009/3/layout/HorizontalOrganizationChart"/>
    <dgm:cxn modelId="{18C01DA2-344D-475B-8178-0FD92C849F99}" type="presOf" srcId="{A1B1AF0C-CC4C-41F3-A476-3BB67E44C429}" destId="{7E93B68E-44FC-4A9E-ADA4-1A461023D3D2}" srcOrd="0" destOrd="0" presId="urn:microsoft.com/office/officeart/2009/3/layout/HorizontalOrganizationChart"/>
    <dgm:cxn modelId="{A6C2B3A2-2488-4BDD-942B-3E962F5386D1}" type="presOf" srcId="{2AD917E3-257E-40DC-8250-B1898AB4DF1F}" destId="{0E81EAC7-57A3-436D-90D8-8D7F3CAEDA59}" srcOrd="1" destOrd="0" presId="urn:microsoft.com/office/officeart/2009/3/layout/HorizontalOrganizationChart"/>
    <dgm:cxn modelId="{14A7B5AF-9A6E-451A-9D4D-5D53F3E2F4B4}" srcId="{B1BC374A-1B04-421A-9EF6-44FCACB09A6B}" destId="{4F6EABE5-F75C-4DCF-847C-FCB17AD0244A}" srcOrd="1" destOrd="0" parTransId="{55FA31CD-C883-430C-B15D-255F112AEADD}" sibTransId="{D136D54E-643F-4997-82CA-AE9734A169E1}"/>
    <dgm:cxn modelId="{FF412FB4-A4EB-4642-A90A-5ABAB6B2F3B5}" type="presOf" srcId="{AFF969E8-F897-4E9F-9260-0ACD90AA9BA6}" destId="{B2B122CE-EEC9-435D-B8EA-2DF5D121CDA3}" srcOrd="0" destOrd="0" presId="urn:microsoft.com/office/officeart/2009/3/layout/HorizontalOrganizationChart"/>
    <dgm:cxn modelId="{2B0616B6-1889-4E63-A412-1173B2F268DD}" type="presOf" srcId="{51BB755D-FBE8-4F23-B87D-AB6BBEB323E6}" destId="{41E5C3F9-0BFE-4839-BA28-5394323F647A}" srcOrd="0" destOrd="0" presId="urn:microsoft.com/office/officeart/2009/3/layout/HorizontalOrganizationChart"/>
    <dgm:cxn modelId="{3AA257B9-88A2-4978-86C6-D0BFF06468B5}" type="presOf" srcId="{A1713D8E-5F9B-46F5-9DB8-4C7416092CFF}" destId="{FAD6BABB-69DB-4314-9629-023CA767E2D3}" srcOrd="0" destOrd="0" presId="urn:microsoft.com/office/officeart/2009/3/layout/HorizontalOrganizationChart"/>
    <dgm:cxn modelId="{6AA062BB-B831-4C37-AC08-9F5054B3667E}" type="presOf" srcId="{A03B71CC-C1B9-47E7-82AA-7B4CE16970E6}" destId="{B3C7CD56-8361-4C48-9FAB-77E2C4382E45}" srcOrd="0" destOrd="0" presId="urn:microsoft.com/office/officeart/2009/3/layout/HorizontalOrganizationChart"/>
    <dgm:cxn modelId="{B30103BD-0829-4A3E-8516-C1A6B5939D25}" type="presOf" srcId="{854E02CF-A247-4F38-90B4-FD8009E9EF76}" destId="{0D354D9D-EC00-48DC-B671-383A2A2B1788}" srcOrd="0" destOrd="0" presId="urn:microsoft.com/office/officeart/2009/3/layout/HorizontalOrganizationChart"/>
    <dgm:cxn modelId="{45FCEEBD-949E-48D6-9137-B5537D99B943}" type="presOf" srcId="{1F576DCC-3E5E-4132-BF02-025F3453AB0C}" destId="{DD697C1C-4C91-4E68-94CD-ACA69FD01214}" srcOrd="0" destOrd="0" presId="urn:microsoft.com/office/officeart/2009/3/layout/HorizontalOrganizationChart"/>
    <dgm:cxn modelId="{CC1C0AC0-1359-4502-A262-4FC984C96C1E}" type="presOf" srcId="{E03AE9F9-3D9D-48B3-A614-33D064752F73}" destId="{8197C924-839A-4F3A-9AAC-30097808A666}" srcOrd="0" destOrd="0" presId="urn:microsoft.com/office/officeart/2009/3/layout/HorizontalOrganizationChart"/>
    <dgm:cxn modelId="{7896B9C1-8B31-4C40-8571-1851C2E59C3C}" type="presOf" srcId="{97C6FB51-FF0D-46F5-8C2D-F6A93E4245CA}" destId="{D819FF99-0274-4852-9EAA-FA0BDC60054D}" srcOrd="0" destOrd="0" presId="urn:microsoft.com/office/officeart/2009/3/layout/HorizontalOrganizationChart"/>
    <dgm:cxn modelId="{266CEDC4-C7EC-4B48-8118-64309B73CC32}" type="presOf" srcId="{B1BC374A-1B04-421A-9EF6-44FCACB09A6B}" destId="{9D51CA6A-341B-4602-87D6-DA10CA97F3FF}" srcOrd="1" destOrd="0" presId="urn:microsoft.com/office/officeart/2009/3/layout/HorizontalOrganizationChart"/>
    <dgm:cxn modelId="{B1BDF5C9-035F-47C0-B3D4-9F6EC6701841}" type="presOf" srcId="{9BFB46D6-98FC-4319-83AA-30CA6F32F72A}" destId="{6BFC2548-FCBC-4DF1-9BF4-CE318632B249}" srcOrd="1" destOrd="0" presId="urn:microsoft.com/office/officeart/2009/3/layout/HorizontalOrganizationChart"/>
    <dgm:cxn modelId="{59F82ECD-9B88-4025-9926-742D2DB2DE86}" type="presOf" srcId="{5E3D74CD-D0BE-4BF9-8559-9E29B3E05BA6}" destId="{F4219B82-8476-4D6A-896F-C831DDAF84E5}" srcOrd="0" destOrd="0" presId="urn:microsoft.com/office/officeart/2009/3/layout/HorizontalOrganizationChart"/>
    <dgm:cxn modelId="{853450CE-A98B-460F-9202-0CF255A79E01}" type="presOf" srcId="{80A51226-CC99-4B50-B9DA-8ECA3BF7CAD6}" destId="{EE8CB5F3-E7DA-4A68-8176-170962D43223}" srcOrd="0" destOrd="0" presId="urn:microsoft.com/office/officeart/2009/3/layout/HorizontalOrganizationChart"/>
    <dgm:cxn modelId="{FC9373CE-B0B7-4066-9335-7E14621FE7B2}" type="presOf" srcId="{4F6EABE5-F75C-4DCF-847C-FCB17AD0244A}" destId="{8F1289F5-51A2-4DA2-B70A-8072A7B7516F}" srcOrd="0" destOrd="0" presId="urn:microsoft.com/office/officeart/2009/3/layout/HorizontalOrganizationChart"/>
    <dgm:cxn modelId="{579A59CE-1B63-44FD-9227-77BE7B0BBE3A}" type="presOf" srcId="{061705DF-AE66-4C42-B6EE-EC6959E93B8D}" destId="{09FA9BBF-A019-4149-8E0B-24E781578657}" srcOrd="0" destOrd="0" presId="urn:microsoft.com/office/officeart/2009/3/layout/HorizontalOrganizationChart"/>
    <dgm:cxn modelId="{B86476D6-0877-4E1D-8C94-8ECA1DC88EE6}" type="presOf" srcId="{16A893FA-F119-42EE-8A2C-99894D8A7C29}" destId="{7A7BD916-5A09-418E-AEC2-7EFE2FDE44C7}" srcOrd="0" destOrd="0" presId="urn:microsoft.com/office/officeart/2009/3/layout/HorizontalOrganizationChart"/>
    <dgm:cxn modelId="{FD6600D7-08B7-40BE-B1B9-F606BB775A7F}" srcId="{A1713D8E-5F9B-46F5-9DB8-4C7416092CFF}" destId="{BFA9287D-5026-4FB2-8AC0-68367746E184}" srcOrd="2" destOrd="0" parTransId="{A1B1AF0C-CC4C-41F3-A476-3BB67E44C429}" sibTransId="{31A3B8D8-57A1-4D8B-8B6D-50793743008C}"/>
    <dgm:cxn modelId="{26241CD7-3E72-4566-85EB-50FF1932BFD0}" type="presOf" srcId="{B8E24DAF-6069-4DE2-90D6-DDD11A7CB9FD}" destId="{2B2767EF-CF97-4CAC-B238-DE9D1297AB46}" srcOrd="0" destOrd="0" presId="urn:microsoft.com/office/officeart/2009/3/layout/HorizontalOrganizationChart"/>
    <dgm:cxn modelId="{BB706ADE-C5BC-4C45-B02E-B1C32076529C}" type="presOf" srcId="{79539791-CECC-44EC-B1B2-1D4C1E2B5679}" destId="{6D2AC120-2AB1-4AC0-AF62-D0D4FC03BE60}" srcOrd="0" destOrd="0" presId="urn:microsoft.com/office/officeart/2009/3/layout/HorizontalOrganizationChart"/>
    <dgm:cxn modelId="{0A40DADF-35F8-43F1-9D39-45BE6EA38C42}" type="presOf" srcId="{BE83D79E-FDA7-4D31-8B4A-2BF333474D66}" destId="{B3DFED08-B99C-489B-A9F1-CA410117BE52}" srcOrd="0" destOrd="0" presId="urn:microsoft.com/office/officeart/2009/3/layout/HorizontalOrganizationChart"/>
    <dgm:cxn modelId="{BE625AE1-40EF-4976-8931-2883BE4BCAB0}" type="presOf" srcId="{854E02CF-A247-4F38-90B4-FD8009E9EF76}" destId="{35B0C580-0D0E-4F9A-8DA4-2E2E2DBE4841}" srcOrd="1" destOrd="0" presId="urn:microsoft.com/office/officeart/2009/3/layout/HorizontalOrganizationChart"/>
    <dgm:cxn modelId="{C2C681E1-1C07-4612-B4A6-902032DBF6DA}" type="presOf" srcId="{A365E4C0-D828-41ED-8D0F-CA6F9CBD62BA}" destId="{D111C18A-CCD3-4B2E-8BD9-D5FE81A05301}" srcOrd="1" destOrd="0" presId="urn:microsoft.com/office/officeart/2009/3/layout/HorizontalOrganizationChart"/>
    <dgm:cxn modelId="{BE8287E4-4817-445A-845B-1CC604DB3AAA}" srcId="{2AD917E3-257E-40DC-8250-B1898AB4DF1F}" destId="{854E02CF-A247-4F38-90B4-FD8009E9EF76}" srcOrd="2" destOrd="0" parTransId="{79539791-CECC-44EC-B1B2-1D4C1E2B5679}" sibTransId="{84529992-49C5-4183-816C-3DD57AD6749B}"/>
    <dgm:cxn modelId="{1B3EF0E7-0343-4DBC-B689-FD59F9C487F1}" srcId="{4D46A753-9925-48C2-8D14-818E53F484CD}" destId="{E03AE9F9-3D9D-48B3-A614-33D064752F73}" srcOrd="3" destOrd="0" parTransId="{EF6DC4DC-08BB-447A-836B-B0799FDD6958}" sibTransId="{C9056651-E336-469E-BF46-B915767F8C95}"/>
    <dgm:cxn modelId="{ACADC9E9-B16A-4680-9A08-A5D153544D17}" srcId="{E96289E8-4CE0-401A-9EDF-4E39B18B89CB}" destId="{BE616647-85AA-468C-A73A-58028A9A415B}" srcOrd="1" destOrd="0" parTransId="{72316329-6A7A-4DC4-84EF-10DD5DD74D5E}" sibTransId="{EACE1A09-0F6E-49A0-B897-1A5BB0B17F27}"/>
    <dgm:cxn modelId="{798479EA-6BED-4103-8ADA-1267AD3FA74C}" type="presOf" srcId="{EF6DC4DC-08BB-447A-836B-B0799FDD6958}" destId="{6A620D89-6B1D-4DE1-B66C-612223E0F655}" srcOrd="0" destOrd="0" presId="urn:microsoft.com/office/officeart/2009/3/layout/HorizontalOrganizationChart"/>
    <dgm:cxn modelId="{D6B721EC-A6CD-4F39-918F-D6CAC7879FC1}" type="presOf" srcId="{F21481A5-78C7-4540-AF57-D8700E164831}" destId="{BEC80FF0-7FED-4070-A89F-25CF696307F9}" srcOrd="0" destOrd="0" presId="urn:microsoft.com/office/officeart/2009/3/layout/HorizontalOrganizationChart"/>
    <dgm:cxn modelId="{E73CB7EF-8513-4FD0-81C3-2F85759D31BE}" type="presOf" srcId="{4D46A753-9925-48C2-8D14-818E53F484CD}" destId="{4C21E2D0-C818-4C1B-A1A7-50E0A59DDCEE}" srcOrd="1" destOrd="0" presId="urn:microsoft.com/office/officeart/2009/3/layout/HorizontalOrganizationChart"/>
    <dgm:cxn modelId="{42AF96F1-BE64-4108-92D6-25B9A1958CF2}" type="presOf" srcId="{224E6D35-8D1F-4AD0-8323-35452244E314}" destId="{280AFCD6-3586-46E2-8B5C-04FEF6ECBEFA}" srcOrd="0" destOrd="0" presId="urn:microsoft.com/office/officeart/2009/3/layout/HorizontalOrganizationChart"/>
    <dgm:cxn modelId="{7C788BF3-E34E-40A3-8AAA-F4BB2FA6FA5E}" type="presOf" srcId="{BE616647-85AA-468C-A73A-58028A9A415B}" destId="{ED64A95B-B816-43A0-9575-0C02CB7F9245}" srcOrd="1" destOrd="0" presId="urn:microsoft.com/office/officeart/2009/3/layout/HorizontalOrganizationChart"/>
    <dgm:cxn modelId="{A6066BF5-C6E4-4BDE-B0C6-A929CCA0D901}" srcId="{A03B71CC-C1B9-47E7-82AA-7B4CE16970E6}" destId="{AE94D7A1-1BB2-4307-AD3B-2E16AFC26676}" srcOrd="0" destOrd="0" parTransId="{DBD1C1E6-9E5C-4C4E-924D-631A30EA4BBD}" sibTransId="{2D4A048C-F3AA-467F-9290-CE2AC5AF3D3A}"/>
    <dgm:cxn modelId="{05B1A7F5-6BF6-4FAE-B4C0-000D292C2023}" type="presOf" srcId="{BE616647-85AA-468C-A73A-58028A9A415B}" destId="{638A5CC4-A5B9-4ABE-BB82-AD0B2BE576C2}" srcOrd="0" destOrd="0" presId="urn:microsoft.com/office/officeart/2009/3/layout/HorizontalOrganizationChart"/>
    <dgm:cxn modelId="{32F786F6-BE21-4B1A-A4A1-B25E2DD9F455}" type="presOf" srcId="{8B320E4D-9794-4FD2-B869-1949B7351EF9}" destId="{070A39B8-05C2-404C-A7B7-2F10F909040D}" srcOrd="1" destOrd="0" presId="urn:microsoft.com/office/officeart/2009/3/layout/HorizontalOrganizationChart"/>
    <dgm:cxn modelId="{1C6E5CF8-C5D4-4117-95B3-72CE3FAD160B}" srcId="{E96289E8-4CE0-401A-9EDF-4E39B18B89CB}" destId="{09BABF25-B9DA-459C-BC16-2634DBCAA00A}" srcOrd="0" destOrd="0" parTransId="{80A51226-CC99-4B50-B9DA-8ECA3BF7CAD6}" sibTransId="{81BE5C6D-363C-49A8-850A-1F68A6A73E21}"/>
    <dgm:cxn modelId="{CE4920FA-DD1A-4056-9C8F-B6EB5332117A}" srcId="{2AD917E3-257E-40DC-8250-B1898AB4DF1F}" destId="{695A34FD-E736-4FF5-9CE6-AF739FD87CCE}" srcOrd="0" destOrd="0" parTransId="{1490E713-7F3A-4106-A463-89EEA0FD3CC2}" sibTransId="{2A1C7E03-CAFE-4499-AFEF-90D6537E41E8}"/>
    <dgm:cxn modelId="{240D5F2F-9B18-49D4-9934-2B45E9B55D75}" type="presParOf" srcId="{B2B122CE-EEC9-435D-B8EA-2DF5D121CDA3}" destId="{F9F81AAE-7B20-41E0-9C67-E8166CF77099}" srcOrd="0" destOrd="0" presId="urn:microsoft.com/office/officeart/2009/3/layout/HorizontalOrganizationChart"/>
    <dgm:cxn modelId="{3419C905-32A1-43DC-A485-43435EC16B72}" type="presParOf" srcId="{F9F81AAE-7B20-41E0-9C67-E8166CF77099}" destId="{77C60920-68BC-42DC-B128-3EBF24A13C00}" srcOrd="0" destOrd="0" presId="urn:microsoft.com/office/officeart/2009/3/layout/HorizontalOrganizationChart"/>
    <dgm:cxn modelId="{1B066C2A-5E7F-48A1-A61A-97F37FDF80A4}" type="presParOf" srcId="{77C60920-68BC-42DC-B128-3EBF24A13C00}" destId="{79948284-937A-4540-B8C0-89F01EC49697}" srcOrd="0" destOrd="0" presId="urn:microsoft.com/office/officeart/2009/3/layout/HorizontalOrganizationChart"/>
    <dgm:cxn modelId="{9999F6D6-4E0E-4EAD-AE1A-8EC5FBBE2AFB}" type="presParOf" srcId="{77C60920-68BC-42DC-B128-3EBF24A13C00}" destId="{4C21E2D0-C818-4C1B-A1A7-50E0A59DDCEE}" srcOrd="1" destOrd="0" presId="urn:microsoft.com/office/officeart/2009/3/layout/HorizontalOrganizationChart"/>
    <dgm:cxn modelId="{F7051B62-FC74-4BBB-BCE8-3A2E6F871E80}" type="presParOf" srcId="{F9F81AAE-7B20-41E0-9C67-E8166CF77099}" destId="{EFA14610-C011-4346-A4B1-308DC7D88151}" srcOrd="1" destOrd="0" presId="urn:microsoft.com/office/officeart/2009/3/layout/HorizontalOrganizationChart"/>
    <dgm:cxn modelId="{E56DADF6-B75A-4949-B976-A996A8DC2AED}" type="presParOf" srcId="{EFA14610-C011-4346-A4B1-308DC7D88151}" destId="{98411698-9522-469D-898D-65F71EAAD7AB}" srcOrd="0" destOrd="0" presId="urn:microsoft.com/office/officeart/2009/3/layout/HorizontalOrganizationChart"/>
    <dgm:cxn modelId="{2F4E092D-4460-4E82-AB90-8F4C4E66560D}" type="presParOf" srcId="{EFA14610-C011-4346-A4B1-308DC7D88151}" destId="{E5B8481F-B713-4744-8C08-8DB7478ECA47}" srcOrd="1" destOrd="0" presId="urn:microsoft.com/office/officeart/2009/3/layout/HorizontalOrganizationChart"/>
    <dgm:cxn modelId="{1EE50313-5497-473F-865B-1814F1E10FDF}" type="presParOf" srcId="{E5B8481F-B713-4744-8C08-8DB7478ECA47}" destId="{DEF1299F-B243-49A8-BC50-4A64DBA57EFC}" srcOrd="0" destOrd="0" presId="urn:microsoft.com/office/officeart/2009/3/layout/HorizontalOrganizationChart"/>
    <dgm:cxn modelId="{C4C8A223-80CD-462D-A40C-076348EFCA25}" type="presParOf" srcId="{DEF1299F-B243-49A8-BC50-4A64DBA57EFC}" destId="{FE1DD5DD-1D93-4E59-AB4E-6378CBCA82A7}" srcOrd="0" destOrd="0" presId="urn:microsoft.com/office/officeart/2009/3/layout/HorizontalOrganizationChart"/>
    <dgm:cxn modelId="{98092C53-0F4F-4FC5-8AE0-D157DE0534B6}" type="presParOf" srcId="{DEF1299F-B243-49A8-BC50-4A64DBA57EFC}" destId="{9D51CA6A-341B-4602-87D6-DA10CA97F3FF}" srcOrd="1" destOrd="0" presId="urn:microsoft.com/office/officeart/2009/3/layout/HorizontalOrganizationChart"/>
    <dgm:cxn modelId="{6249F17B-5EFC-47F0-A3F3-9AF77FF6F298}" type="presParOf" srcId="{E5B8481F-B713-4744-8C08-8DB7478ECA47}" destId="{A2FF28A9-6C53-4B20-9C4E-FF5CD3AF4888}" srcOrd="1" destOrd="0" presId="urn:microsoft.com/office/officeart/2009/3/layout/HorizontalOrganizationChart"/>
    <dgm:cxn modelId="{8A9BD643-7DFA-4DFE-9610-B27DFFEAF8EB}" type="presParOf" srcId="{A2FF28A9-6C53-4B20-9C4E-FF5CD3AF4888}" destId="{9D9E6F1C-7953-4EED-B245-31D2051828B4}" srcOrd="0" destOrd="0" presId="urn:microsoft.com/office/officeart/2009/3/layout/HorizontalOrganizationChart"/>
    <dgm:cxn modelId="{880A0F90-08ED-4E8A-985A-09EC43A047AA}" type="presParOf" srcId="{A2FF28A9-6C53-4B20-9C4E-FF5CD3AF4888}" destId="{EFCFC554-96DE-4771-8371-B11C4F9917BB}" srcOrd="1" destOrd="0" presId="urn:microsoft.com/office/officeart/2009/3/layout/HorizontalOrganizationChart"/>
    <dgm:cxn modelId="{1D9D1C5D-96A2-4A24-9DC4-9681EE98CA2C}" type="presParOf" srcId="{EFCFC554-96DE-4771-8371-B11C4F9917BB}" destId="{638A0E49-FC02-4072-AAF9-538B9F2EF5C7}" srcOrd="0" destOrd="0" presId="urn:microsoft.com/office/officeart/2009/3/layout/HorizontalOrganizationChart"/>
    <dgm:cxn modelId="{5C6BFA8E-B4CE-48AB-B6A0-66514AFD8044}" type="presParOf" srcId="{638A0E49-FC02-4072-AAF9-538B9F2EF5C7}" destId="{807063C1-E4A5-47A6-9D86-9CC421037058}" srcOrd="0" destOrd="0" presId="urn:microsoft.com/office/officeart/2009/3/layout/HorizontalOrganizationChart"/>
    <dgm:cxn modelId="{EC33709D-3BBE-498B-B174-39B779035688}" type="presParOf" srcId="{638A0E49-FC02-4072-AAF9-538B9F2EF5C7}" destId="{0E81EAC7-57A3-436D-90D8-8D7F3CAEDA59}" srcOrd="1" destOrd="0" presId="urn:microsoft.com/office/officeart/2009/3/layout/HorizontalOrganizationChart"/>
    <dgm:cxn modelId="{9C730751-FE05-41C4-9E22-5AF76492170E}" type="presParOf" srcId="{EFCFC554-96DE-4771-8371-B11C4F9917BB}" destId="{A89EAFAB-CD8D-46D7-9019-CA7D4A3BEE46}" srcOrd="1" destOrd="0" presId="urn:microsoft.com/office/officeart/2009/3/layout/HorizontalOrganizationChart"/>
    <dgm:cxn modelId="{4719889A-699E-4CEC-AE07-797824332D79}" type="presParOf" srcId="{A89EAFAB-CD8D-46D7-9019-CA7D4A3BEE46}" destId="{319F6C92-DD6E-4FF4-895A-B4BEFD823A6D}" srcOrd="0" destOrd="0" presId="urn:microsoft.com/office/officeart/2009/3/layout/HorizontalOrganizationChart"/>
    <dgm:cxn modelId="{F92B7CA5-22CD-412E-828B-B99554C4E69B}" type="presParOf" srcId="{A89EAFAB-CD8D-46D7-9019-CA7D4A3BEE46}" destId="{564A1617-66C3-472B-8CB2-FC586BC888C4}" srcOrd="1" destOrd="0" presId="urn:microsoft.com/office/officeart/2009/3/layout/HorizontalOrganizationChart"/>
    <dgm:cxn modelId="{7A35DD25-CF2F-4F4E-8A7E-7B2451FAA138}" type="presParOf" srcId="{564A1617-66C3-472B-8CB2-FC586BC888C4}" destId="{9328989B-C615-4D8D-B69F-78450A9ACB0A}" srcOrd="0" destOrd="0" presId="urn:microsoft.com/office/officeart/2009/3/layout/HorizontalOrganizationChart"/>
    <dgm:cxn modelId="{2BAE7D5D-DCAD-4C4C-8DB1-8F2CE607A156}" type="presParOf" srcId="{9328989B-C615-4D8D-B69F-78450A9ACB0A}" destId="{F2FDE096-E3A7-4C74-9BEF-91020F977C6A}" srcOrd="0" destOrd="0" presId="urn:microsoft.com/office/officeart/2009/3/layout/HorizontalOrganizationChart"/>
    <dgm:cxn modelId="{C34D21E4-15FA-4AC9-BD01-B25D37A50902}" type="presParOf" srcId="{9328989B-C615-4D8D-B69F-78450A9ACB0A}" destId="{8B4A5C41-7ACF-4F26-A262-9D96C7AC3A73}" srcOrd="1" destOrd="0" presId="urn:microsoft.com/office/officeart/2009/3/layout/HorizontalOrganizationChart"/>
    <dgm:cxn modelId="{B548C40F-D89E-4171-B7C5-2E79B5D65BB8}" type="presParOf" srcId="{564A1617-66C3-472B-8CB2-FC586BC888C4}" destId="{8727AE43-70DE-4FED-97ED-58EDC56383CF}" srcOrd="1" destOrd="0" presId="urn:microsoft.com/office/officeart/2009/3/layout/HorizontalOrganizationChart"/>
    <dgm:cxn modelId="{A2E2A60F-D93F-4D63-A616-D2ADE3D62AFA}" type="presParOf" srcId="{564A1617-66C3-472B-8CB2-FC586BC888C4}" destId="{6C510780-5BE9-4DF7-81A1-ECA637255C68}" srcOrd="2" destOrd="0" presId="urn:microsoft.com/office/officeart/2009/3/layout/HorizontalOrganizationChart"/>
    <dgm:cxn modelId="{D8AE0E46-4DA0-4359-A585-1CEDA383778C}" type="presParOf" srcId="{A89EAFAB-CD8D-46D7-9019-CA7D4A3BEE46}" destId="{F4219B82-8476-4D6A-896F-C831DDAF84E5}" srcOrd="2" destOrd="0" presId="urn:microsoft.com/office/officeart/2009/3/layout/HorizontalOrganizationChart"/>
    <dgm:cxn modelId="{6BE97A93-A2FE-41C5-B173-46172D3F2517}" type="presParOf" srcId="{A89EAFAB-CD8D-46D7-9019-CA7D4A3BEE46}" destId="{AEE87A6A-1013-4464-B751-44CE71FC4489}" srcOrd="3" destOrd="0" presId="urn:microsoft.com/office/officeart/2009/3/layout/HorizontalOrganizationChart"/>
    <dgm:cxn modelId="{C29BBB62-86AF-4C8B-9134-8831112B5029}" type="presParOf" srcId="{AEE87A6A-1013-4464-B751-44CE71FC4489}" destId="{028303A7-BF64-442B-9D8A-75D3D7DC1920}" srcOrd="0" destOrd="0" presId="urn:microsoft.com/office/officeart/2009/3/layout/HorizontalOrganizationChart"/>
    <dgm:cxn modelId="{D25167C5-F762-40B7-9D78-6D6A63D1F643}" type="presParOf" srcId="{028303A7-BF64-442B-9D8A-75D3D7DC1920}" destId="{280AFCD6-3586-46E2-8B5C-04FEF6ECBEFA}" srcOrd="0" destOrd="0" presId="urn:microsoft.com/office/officeart/2009/3/layout/HorizontalOrganizationChart"/>
    <dgm:cxn modelId="{0DCBB02F-35F7-454C-A2DA-3F8CC953680D}" type="presParOf" srcId="{028303A7-BF64-442B-9D8A-75D3D7DC1920}" destId="{4807761A-23A4-4DC2-B2B4-4F20B1A6FB55}" srcOrd="1" destOrd="0" presId="urn:microsoft.com/office/officeart/2009/3/layout/HorizontalOrganizationChart"/>
    <dgm:cxn modelId="{19B39044-A479-47DE-B632-1FAB0AB92F20}" type="presParOf" srcId="{AEE87A6A-1013-4464-B751-44CE71FC4489}" destId="{E0748B00-2C88-46D8-928F-7F69C7A90671}" srcOrd="1" destOrd="0" presId="urn:microsoft.com/office/officeart/2009/3/layout/HorizontalOrganizationChart"/>
    <dgm:cxn modelId="{593BDAA0-4831-459C-98F2-DBDA2BF71182}" type="presParOf" srcId="{AEE87A6A-1013-4464-B751-44CE71FC4489}" destId="{A6DD5CFA-A855-4308-920B-C703545376A8}" srcOrd="2" destOrd="0" presId="urn:microsoft.com/office/officeart/2009/3/layout/HorizontalOrganizationChart"/>
    <dgm:cxn modelId="{561FED3F-8528-4822-BE22-46FBEAC7D4B9}" type="presParOf" srcId="{A89EAFAB-CD8D-46D7-9019-CA7D4A3BEE46}" destId="{6D2AC120-2AB1-4AC0-AF62-D0D4FC03BE60}" srcOrd="4" destOrd="0" presId="urn:microsoft.com/office/officeart/2009/3/layout/HorizontalOrganizationChart"/>
    <dgm:cxn modelId="{481194F6-4190-4F49-92FF-3ECC57CEB9A8}" type="presParOf" srcId="{A89EAFAB-CD8D-46D7-9019-CA7D4A3BEE46}" destId="{2FD3F036-3B6C-4E92-997C-24A2556259AF}" srcOrd="5" destOrd="0" presId="urn:microsoft.com/office/officeart/2009/3/layout/HorizontalOrganizationChart"/>
    <dgm:cxn modelId="{A767B89F-1B3A-4D84-A8F9-85FFEDE97330}" type="presParOf" srcId="{2FD3F036-3B6C-4E92-997C-24A2556259AF}" destId="{FE08A3B5-5613-44DB-B2D0-F7EF57C1EBFF}" srcOrd="0" destOrd="0" presId="urn:microsoft.com/office/officeart/2009/3/layout/HorizontalOrganizationChart"/>
    <dgm:cxn modelId="{2C563E1B-1780-498A-BA60-E30492BE0B82}" type="presParOf" srcId="{FE08A3B5-5613-44DB-B2D0-F7EF57C1EBFF}" destId="{0D354D9D-EC00-48DC-B671-383A2A2B1788}" srcOrd="0" destOrd="0" presId="urn:microsoft.com/office/officeart/2009/3/layout/HorizontalOrganizationChart"/>
    <dgm:cxn modelId="{4A752AA7-76A4-45C1-8F25-7688B2F40F38}" type="presParOf" srcId="{FE08A3B5-5613-44DB-B2D0-F7EF57C1EBFF}" destId="{35B0C580-0D0E-4F9A-8DA4-2E2E2DBE4841}" srcOrd="1" destOrd="0" presId="urn:microsoft.com/office/officeart/2009/3/layout/HorizontalOrganizationChart"/>
    <dgm:cxn modelId="{58464273-374D-4C84-862D-345B1F20D7B2}" type="presParOf" srcId="{2FD3F036-3B6C-4E92-997C-24A2556259AF}" destId="{8E5AB9DC-E404-4526-A80A-F3B9154914CB}" srcOrd="1" destOrd="0" presId="urn:microsoft.com/office/officeart/2009/3/layout/HorizontalOrganizationChart"/>
    <dgm:cxn modelId="{D3563A0C-DE6A-49A9-B497-FF655F35AD7A}" type="presParOf" srcId="{2FD3F036-3B6C-4E92-997C-24A2556259AF}" destId="{2B664DF4-FBAF-4C57-8368-D57E03086ACA}" srcOrd="2" destOrd="0" presId="urn:microsoft.com/office/officeart/2009/3/layout/HorizontalOrganizationChart"/>
    <dgm:cxn modelId="{57D8F7F0-BC91-4093-AF3E-CF9A7AEB4281}" type="presParOf" srcId="{EFCFC554-96DE-4771-8371-B11C4F9917BB}" destId="{CA61E34C-5E68-4DEC-9A61-55C8E9EFBCA6}" srcOrd="2" destOrd="0" presId="urn:microsoft.com/office/officeart/2009/3/layout/HorizontalOrganizationChart"/>
    <dgm:cxn modelId="{55150179-96DA-4090-BC83-5AACF8F3B689}" type="presParOf" srcId="{A2FF28A9-6C53-4B20-9C4E-FF5CD3AF4888}" destId="{105BEEB1-E587-4E7F-B7F8-A7286AD11A72}" srcOrd="2" destOrd="0" presId="urn:microsoft.com/office/officeart/2009/3/layout/HorizontalOrganizationChart"/>
    <dgm:cxn modelId="{254FDCED-7F50-4A2F-B9BE-CADC2E477118}" type="presParOf" srcId="{A2FF28A9-6C53-4B20-9C4E-FF5CD3AF4888}" destId="{6152FE70-9B95-4068-B67E-C096D113E1DE}" srcOrd="3" destOrd="0" presId="urn:microsoft.com/office/officeart/2009/3/layout/HorizontalOrganizationChart"/>
    <dgm:cxn modelId="{8B0297B2-72DD-4643-A712-E7A1319E63D4}" type="presParOf" srcId="{6152FE70-9B95-4068-B67E-C096D113E1DE}" destId="{844EEB74-2F17-443B-8B0F-095734E96E99}" srcOrd="0" destOrd="0" presId="urn:microsoft.com/office/officeart/2009/3/layout/HorizontalOrganizationChart"/>
    <dgm:cxn modelId="{277F4B1A-C810-4324-AE34-D12CD8F3C35D}" type="presParOf" srcId="{844EEB74-2F17-443B-8B0F-095734E96E99}" destId="{8F1289F5-51A2-4DA2-B70A-8072A7B7516F}" srcOrd="0" destOrd="0" presId="urn:microsoft.com/office/officeart/2009/3/layout/HorizontalOrganizationChart"/>
    <dgm:cxn modelId="{1AFAD4FB-10B6-4B8C-8838-FBD97AB2C694}" type="presParOf" srcId="{844EEB74-2F17-443B-8B0F-095734E96E99}" destId="{0C28168F-DA40-4987-AAAD-206A0DA80691}" srcOrd="1" destOrd="0" presId="urn:microsoft.com/office/officeart/2009/3/layout/HorizontalOrganizationChart"/>
    <dgm:cxn modelId="{924780AE-CC94-49DB-B07C-D0AF78376DAD}" type="presParOf" srcId="{6152FE70-9B95-4068-B67E-C096D113E1DE}" destId="{84FA1150-A565-4885-B280-D231C57F767A}" srcOrd="1" destOrd="0" presId="urn:microsoft.com/office/officeart/2009/3/layout/HorizontalOrganizationChart"/>
    <dgm:cxn modelId="{CEC7B699-B13D-437E-9203-935A6E6F59F9}" type="presParOf" srcId="{6152FE70-9B95-4068-B67E-C096D113E1DE}" destId="{4D24EE91-DF2F-48C6-AB63-C96804AA007B}" srcOrd="2" destOrd="0" presId="urn:microsoft.com/office/officeart/2009/3/layout/HorizontalOrganizationChart"/>
    <dgm:cxn modelId="{ED60B2DC-A23E-4EDA-A077-5A33BB361848}" type="presParOf" srcId="{A2FF28A9-6C53-4B20-9C4E-FF5CD3AF4888}" destId="{DA23DD31-B8DE-4CEF-8171-6326B45177F4}" srcOrd="4" destOrd="0" presId="urn:microsoft.com/office/officeart/2009/3/layout/HorizontalOrganizationChart"/>
    <dgm:cxn modelId="{1BD6ED20-C0A0-4B44-B552-E2F922DD134B}" type="presParOf" srcId="{A2FF28A9-6C53-4B20-9C4E-FF5CD3AF4888}" destId="{B2D44A0A-78D6-444D-B4B4-E2320B0636F5}" srcOrd="5" destOrd="0" presId="urn:microsoft.com/office/officeart/2009/3/layout/HorizontalOrganizationChart"/>
    <dgm:cxn modelId="{BF5DDE54-A647-4B4C-9A18-D86F0B250EBA}" type="presParOf" srcId="{B2D44A0A-78D6-444D-B4B4-E2320B0636F5}" destId="{A055358C-840E-41F4-8B63-50B4FD62DE29}" srcOrd="0" destOrd="0" presId="urn:microsoft.com/office/officeart/2009/3/layout/HorizontalOrganizationChart"/>
    <dgm:cxn modelId="{414396EE-2A2B-4212-BDFC-C5DEA569DDAF}" type="presParOf" srcId="{A055358C-840E-41F4-8B63-50B4FD62DE29}" destId="{7FD2F50D-29E0-49F8-867E-F89206E05DBF}" srcOrd="0" destOrd="0" presId="urn:microsoft.com/office/officeart/2009/3/layout/HorizontalOrganizationChart"/>
    <dgm:cxn modelId="{3DFCB02D-5946-4B36-AC14-0234341E80FF}" type="presParOf" srcId="{A055358C-840E-41F4-8B63-50B4FD62DE29}" destId="{63C1E234-DE4D-4D79-98F2-C998C9080CBE}" srcOrd="1" destOrd="0" presId="urn:microsoft.com/office/officeart/2009/3/layout/HorizontalOrganizationChart"/>
    <dgm:cxn modelId="{22B6EE8C-A411-4BDA-A8FC-1A5FAEE5DA32}" type="presParOf" srcId="{B2D44A0A-78D6-444D-B4B4-E2320B0636F5}" destId="{63060C36-4F83-492F-A5C4-38536A8FDED3}" srcOrd="1" destOrd="0" presId="urn:microsoft.com/office/officeart/2009/3/layout/HorizontalOrganizationChart"/>
    <dgm:cxn modelId="{0D36AD9F-BD31-4BF2-9ABB-09F2F5E74211}" type="presParOf" srcId="{B2D44A0A-78D6-444D-B4B4-E2320B0636F5}" destId="{BDC0C716-61DB-4048-884B-93FE9098BADB}" srcOrd="2" destOrd="0" presId="urn:microsoft.com/office/officeart/2009/3/layout/HorizontalOrganizationChart"/>
    <dgm:cxn modelId="{6B02EEA6-5E9D-4470-A5D4-57407766F4E7}" type="presParOf" srcId="{A2FF28A9-6C53-4B20-9C4E-FF5CD3AF4888}" destId="{BEC80FF0-7FED-4070-A89F-25CF696307F9}" srcOrd="6" destOrd="0" presId="urn:microsoft.com/office/officeart/2009/3/layout/HorizontalOrganizationChart"/>
    <dgm:cxn modelId="{EA7830A2-27AA-4063-AE96-2B488C6AF7C6}" type="presParOf" srcId="{A2FF28A9-6C53-4B20-9C4E-FF5CD3AF4888}" destId="{4DD519CE-118E-4534-9036-C63A54E182D9}" srcOrd="7" destOrd="0" presId="urn:microsoft.com/office/officeart/2009/3/layout/HorizontalOrganizationChart"/>
    <dgm:cxn modelId="{2BE011EC-7A2F-4D47-B2A1-EEC29E13E9F3}" type="presParOf" srcId="{4DD519CE-118E-4534-9036-C63A54E182D9}" destId="{C676BDA7-A56A-460A-9195-3ED446D679F6}" srcOrd="0" destOrd="0" presId="urn:microsoft.com/office/officeart/2009/3/layout/HorizontalOrganizationChart"/>
    <dgm:cxn modelId="{86C7E0DA-B32F-4D7A-A6CE-C5247C861941}" type="presParOf" srcId="{C676BDA7-A56A-460A-9195-3ED446D679F6}" destId="{B3DFED08-B99C-489B-A9F1-CA410117BE52}" srcOrd="0" destOrd="0" presId="urn:microsoft.com/office/officeart/2009/3/layout/HorizontalOrganizationChart"/>
    <dgm:cxn modelId="{CC94BF22-D79F-426C-969D-5AE6450F1A7D}" type="presParOf" srcId="{C676BDA7-A56A-460A-9195-3ED446D679F6}" destId="{3AB8DE20-DE7B-4018-92CD-61EE83401405}" srcOrd="1" destOrd="0" presId="urn:microsoft.com/office/officeart/2009/3/layout/HorizontalOrganizationChart"/>
    <dgm:cxn modelId="{FE3E9ED5-C389-4379-B4A4-EB0646ADCE1A}" type="presParOf" srcId="{4DD519CE-118E-4534-9036-C63A54E182D9}" destId="{9DD6F299-D247-4AF0-8C82-45FE4A575A8A}" srcOrd="1" destOrd="0" presId="urn:microsoft.com/office/officeart/2009/3/layout/HorizontalOrganizationChart"/>
    <dgm:cxn modelId="{7006ED98-1B6C-4ABE-BDE4-7453159A8AC5}" type="presParOf" srcId="{4DD519CE-118E-4534-9036-C63A54E182D9}" destId="{F4068B04-40A4-4EF7-ABF8-3A717B127C51}" srcOrd="2" destOrd="0" presId="urn:microsoft.com/office/officeart/2009/3/layout/HorizontalOrganizationChart"/>
    <dgm:cxn modelId="{1DF73796-B4C5-4C33-BEB1-597F9B630CC8}" type="presParOf" srcId="{E5B8481F-B713-4744-8C08-8DB7478ECA47}" destId="{F09CF8B6-1678-4721-AFFF-628DBCDCCDF3}" srcOrd="2" destOrd="0" presId="urn:microsoft.com/office/officeart/2009/3/layout/HorizontalOrganizationChart"/>
    <dgm:cxn modelId="{A9778F81-F711-4072-8904-5BD998B22E3B}" type="presParOf" srcId="{EFA14610-C011-4346-A4B1-308DC7D88151}" destId="{D819FF99-0274-4852-9EAA-FA0BDC60054D}" srcOrd="2" destOrd="0" presId="urn:microsoft.com/office/officeart/2009/3/layout/HorizontalOrganizationChart"/>
    <dgm:cxn modelId="{ABB977F3-42A7-4CC2-97B3-4FFEDD0122CA}" type="presParOf" srcId="{EFA14610-C011-4346-A4B1-308DC7D88151}" destId="{91B70CF7-6749-4FD8-BB24-CB9DDCB95279}" srcOrd="3" destOrd="0" presId="urn:microsoft.com/office/officeart/2009/3/layout/HorizontalOrganizationChart"/>
    <dgm:cxn modelId="{401C6495-1EBE-493F-B0A2-46D8BA3EEBE2}" type="presParOf" srcId="{91B70CF7-6749-4FD8-BB24-CB9DDCB95279}" destId="{D5748581-CCD4-4EF4-8517-E6A74091FEE7}" srcOrd="0" destOrd="0" presId="urn:microsoft.com/office/officeart/2009/3/layout/HorizontalOrganizationChart"/>
    <dgm:cxn modelId="{A5AB9932-91BF-49EB-BA4D-1272F1FC8FBC}" type="presParOf" srcId="{D5748581-CCD4-4EF4-8517-E6A74091FEE7}" destId="{3AD55EB0-C157-472E-BB6F-2E3764CB95AB}" srcOrd="0" destOrd="0" presId="urn:microsoft.com/office/officeart/2009/3/layout/HorizontalOrganizationChart"/>
    <dgm:cxn modelId="{977FEBE0-D310-4C1F-AFB2-81A79D6079E9}" type="presParOf" srcId="{D5748581-CCD4-4EF4-8517-E6A74091FEE7}" destId="{B58A1DB9-3D59-4017-8BA4-AFEDAD3CF006}" srcOrd="1" destOrd="0" presId="urn:microsoft.com/office/officeart/2009/3/layout/HorizontalOrganizationChart"/>
    <dgm:cxn modelId="{76A175E5-D959-4678-A373-9CEC6914623E}" type="presParOf" srcId="{91B70CF7-6749-4FD8-BB24-CB9DDCB95279}" destId="{C399A527-A2FF-4CD3-BE4A-5061686421AC}" srcOrd="1" destOrd="0" presId="urn:microsoft.com/office/officeart/2009/3/layout/HorizontalOrganizationChart"/>
    <dgm:cxn modelId="{0770CD79-ABF8-4EC8-8644-2A7B5331DD39}" type="presParOf" srcId="{C399A527-A2FF-4CD3-BE4A-5061686421AC}" destId="{2B2767EF-CF97-4CAC-B238-DE9D1297AB46}" srcOrd="0" destOrd="0" presId="urn:microsoft.com/office/officeart/2009/3/layout/HorizontalOrganizationChart"/>
    <dgm:cxn modelId="{54162452-DA00-4D85-BC23-25FF24CCB23B}" type="presParOf" srcId="{C399A527-A2FF-4CD3-BE4A-5061686421AC}" destId="{714F5986-2539-4480-8EEB-F44F4F40E8BC}" srcOrd="1" destOrd="0" presId="urn:microsoft.com/office/officeart/2009/3/layout/HorizontalOrganizationChart"/>
    <dgm:cxn modelId="{05ADDC0C-8BC0-43BD-AAB7-DC6DCC9E74EB}" type="presParOf" srcId="{714F5986-2539-4480-8EEB-F44F4F40E8BC}" destId="{9E305097-1826-42E5-ADC8-F1EEBB7E4E81}" srcOrd="0" destOrd="0" presId="urn:microsoft.com/office/officeart/2009/3/layout/HorizontalOrganizationChart"/>
    <dgm:cxn modelId="{74725F16-BBAE-4D3C-8A96-480F364043DA}" type="presParOf" srcId="{9E305097-1826-42E5-ADC8-F1EEBB7E4E81}" destId="{45071605-7027-48A9-9583-6CE6748FAFD2}" srcOrd="0" destOrd="0" presId="urn:microsoft.com/office/officeart/2009/3/layout/HorizontalOrganizationChart"/>
    <dgm:cxn modelId="{58996638-DA99-4DA4-8225-39F92B962D67}" type="presParOf" srcId="{9E305097-1826-42E5-ADC8-F1EEBB7E4E81}" destId="{D111C18A-CCD3-4B2E-8BD9-D5FE81A05301}" srcOrd="1" destOrd="0" presId="urn:microsoft.com/office/officeart/2009/3/layout/HorizontalOrganizationChart"/>
    <dgm:cxn modelId="{1432ED81-86AF-45C7-AA4C-FB1CF463ECD6}" type="presParOf" srcId="{714F5986-2539-4480-8EEB-F44F4F40E8BC}" destId="{1ACF133C-9704-4146-BA19-F0F4E0777367}" srcOrd="1" destOrd="0" presId="urn:microsoft.com/office/officeart/2009/3/layout/HorizontalOrganizationChart"/>
    <dgm:cxn modelId="{C7EF028C-0E17-4F7C-BD01-DDD3D2654145}" type="presParOf" srcId="{714F5986-2539-4480-8EEB-F44F4F40E8BC}" destId="{A3E6ADD9-D280-420C-A2C1-C1B87F9B4B7E}" srcOrd="2" destOrd="0" presId="urn:microsoft.com/office/officeart/2009/3/layout/HorizontalOrganizationChart"/>
    <dgm:cxn modelId="{2F907377-9A1D-440C-A329-44335FCC9114}" type="presParOf" srcId="{91B70CF7-6749-4FD8-BB24-CB9DDCB95279}" destId="{9C546EB8-F1EC-4C5E-8EE2-872811796A94}" srcOrd="2" destOrd="0" presId="urn:microsoft.com/office/officeart/2009/3/layout/HorizontalOrganizationChart"/>
    <dgm:cxn modelId="{49F1D054-C4C0-47FF-BD7B-29F3BB96E54C}" type="presParOf" srcId="{EFA14610-C011-4346-A4B1-308DC7D88151}" destId="{3EBE7F44-214A-4569-BC24-70E724C2B11B}" srcOrd="4" destOrd="0" presId="urn:microsoft.com/office/officeart/2009/3/layout/HorizontalOrganizationChart"/>
    <dgm:cxn modelId="{A7D736FB-7E51-432C-9A20-DFBD87E37B46}" type="presParOf" srcId="{EFA14610-C011-4346-A4B1-308DC7D88151}" destId="{65C9767E-3F2F-461C-9FBC-5A70C932720F}" srcOrd="5" destOrd="0" presId="urn:microsoft.com/office/officeart/2009/3/layout/HorizontalOrganizationChart"/>
    <dgm:cxn modelId="{02D3AD7F-DE27-45AE-B917-798EC95F36A4}" type="presParOf" srcId="{65C9767E-3F2F-461C-9FBC-5A70C932720F}" destId="{2747DD4E-9B42-4C6A-BA00-312A20000F56}" srcOrd="0" destOrd="0" presId="urn:microsoft.com/office/officeart/2009/3/layout/HorizontalOrganizationChart"/>
    <dgm:cxn modelId="{179248B3-BDCC-4C54-9095-149F583EFED3}" type="presParOf" srcId="{2747DD4E-9B42-4C6A-BA00-312A20000F56}" destId="{FAD6BABB-69DB-4314-9629-023CA767E2D3}" srcOrd="0" destOrd="0" presId="urn:microsoft.com/office/officeart/2009/3/layout/HorizontalOrganizationChart"/>
    <dgm:cxn modelId="{EE0E5EC9-8F82-4DD0-B0FA-23FBC3926369}" type="presParOf" srcId="{2747DD4E-9B42-4C6A-BA00-312A20000F56}" destId="{84A642A1-40C6-4465-8857-C8BB8AA2D7F1}" srcOrd="1" destOrd="0" presId="urn:microsoft.com/office/officeart/2009/3/layout/HorizontalOrganizationChart"/>
    <dgm:cxn modelId="{807B7809-723B-4D35-BB4A-F95358B1F33E}" type="presParOf" srcId="{65C9767E-3F2F-461C-9FBC-5A70C932720F}" destId="{91B0A764-77F0-47DA-9BCF-74631FE0C412}" srcOrd="1" destOrd="0" presId="urn:microsoft.com/office/officeart/2009/3/layout/HorizontalOrganizationChart"/>
    <dgm:cxn modelId="{67E8365E-2404-490F-BDC4-F3F5AFA69B22}" type="presParOf" srcId="{91B0A764-77F0-47DA-9BCF-74631FE0C412}" destId="{5F4EEDEB-50BF-4687-96B2-E020243DE4F7}" srcOrd="0" destOrd="0" presId="urn:microsoft.com/office/officeart/2009/3/layout/HorizontalOrganizationChart"/>
    <dgm:cxn modelId="{67F08B26-E468-4DE7-898A-4F0E92C8FD79}" type="presParOf" srcId="{91B0A764-77F0-47DA-9BCF-74631FE0C412}" destId="{024427D1-586C-47BF-A36D-EBDFEE6D1AB0}" srcOrd="1" destOrd="0" presId="urn:microsoft.com/office/officeart/2009/3/layout/HorizontalOrganizationChart"/>
    <dgm:cxn modelId="{98885024-CAAF-4E7E-AAD1-ED5932D426AB}" type="presParOf" srcId="{024427D1-586C-47BF-A36D-EBDFEE6D1AB0}" destId="{44FF9474-E715-442F-8135-9CB70971AB94}" srcOrd="0" destOrd="0" presId="urn:microsoft.com/office/officeart/2009/3/layout/HorizontalOrganizationChart"/>
    <dgm:cxn modelId="{A5FCF745-70FC-4CB4-970F-DECD437196EF}" type="presParOf" srcId="{44FF9474-E715-442F-8135-9CB70971AB94}" destId="{B5DD47AF-C790-452E-8806-80B11935D8F7}" srcOrd="0" destOrd="0" presId="urn:microsoft.com/office/officeart/2009/3/layout/HorizontalOrganizationChart"/>
    <dgm:cxn modelId="{F7D576AB-0302-43D1-BDC0-8B27B61FA3B7}" type="presParOf" srcId="{44FF9474-E715-442F-8135-9CB70971AB94}" destId="{DB1233DA-74C3-46FB-AA47-75A5F44E6981}" srcOrd="1" destOrd="0" presId="urn:microsoft.com/office/officeart/2009/3/layout/HorizontalOrganizationChart"/>
    <dgm:cxn modelId="{94B70147-EA4D-4061-873D-87EAC3B18BFC}" type="presParOf" srcId="{024427D1-586C-47BF-A36D-EBDFEE6D1AB0}" destId="{B95CF8B6-689C-4F13-A160-B9EE0C9BE4BB}" srcOrd="1" destOrd="0" presId="urn:microsoft.com/office/officeart/2009/3/layout/HorizontalOrganizationChart"/>
    <dgm:cxn modelId="{154C7025-6A0C-4951-9968-8203D6C85A48}" type="presParOf" srcId="{B95CF8B6-689C-4F13-A160-B9EE0C9BE4BB}" destId="{EE8CB5F3-E7DA-4A68-8176-170962D43223}" srcOrd="0" destOrd="0" presId="urn:microsoft.com/office/officeart/2009/3/layout/HorizontalOrganizationChart"/>
    <dgm:cxn modelId="{78C597B2-584F-47D9-BEB9-3E339B2B9C81}" type="presParOf" srcId="{B95CF8B6-689C-4F13-A160-B9EE0C9BE4BB}" destId="{11111DE3-5547-4BB9-958B-8B11520C148B}" srcOrd="1" destOrd="0" presId="urn:microsoft.com/office/officeart/2009/3/layout/HorizontalOrganizationChart"/>
    <dgm:cxn modelId="{4E962E61-D1A0-4EE0-9ABF-025C7095C6B7}" type="presParOf" srcId="{11111DE3-5547-4BB9-958B-8B11520C148B}" destId="{E9B73F1F-606C-4B70-AC5C-737347FAA4C9}" srcOrd="0" destOrd="0" presId="urn:microsoft.com/office/officeart/2009/3/layout/HorizontalOrganizationChart"/>
    <dgm:cxn modelId="{254B517C-B770-485C-A002-C7885A58C934}" type="presParOf" srcId="{E9B73F1F-606C-4B70-AC5C-737347FAA4C9}" destId="{32E26CF6-3075-4619-B3E7-B21DF41378B6}" srcOrd="0" destOrd="0" presId="urn:microsoft.com/office/officeart/2009/3/layout/HorizontalOrganizationChart"/>
    <dgm:cxn modelId="{6B63A100-6AA6-4DF3-8B19-E143FC27780E}" type="presParOf" srcId="{E9B73F1F-606C-4B70-AC5C-737347FAA4C9}" destId="{68EFAA7C-CE08-4985-8311-642BEA0C32DD}" srcOrd="1" destOrd="0" presId="urn:microsoft.com/office/officeart/2009/3/layout/HorizontalOrganizationChart"/>
    <dgm:cxn modelId="{A9335640-EB33-4FE4-87EE-EBB733375B5B}" type="presParOf" srcId="{11111DE3-5547-4BB9-958B-8B11520C148B}" destId="{10E8C7DA-C6B4-4A79-9BDB-6E12F63DAC4A}" srcOrd="1" destOrd="0" presId="urn:microsoft.com/office/officeart/2009/3/layout/HorizontalOrganizationChart"/>
    <dgm:cxn modelId="{0134F446-504B-4B87-8893-55752DF160EC}" type="presParOf" srcId="{11111DE3-5547-4BB9-958B-8B11520C148B}" destId="{B3D196B1-448D-48BC-9B0F-70113753E259}" srcOrd="2" destOrd="0" presId="urn:microsoft.com/office/officeart/2009/3/layout/HorizontalOrganizationChart"/>
    <dgm:cxn modelId="{41F760A7-613E-49E3-8F3F-16CAF5785D85}" type="presParOf" srcId="{B95CF8B6-689C-4F13-A160-B9EE0C9BE4BB}" destId="{DFF340A9-0C14-46A3-A827-1303D7B48F86}" srcOrd="2" destOrd="0" presId="urn:microsoft.com/office/officeart/2009/3/layout/HorizontalOrganizationChart"/>
    <dgm:cxn modelId="{94AD5E38-844F-47BA-8859-585829FB4076}" type="presParOf" srcId="{B95CF8B6-689C-4F13-A160-B9EE0C9BE4BB}" destId="{0CAE4F9C-069E-48AA-B278-27A621523B2D}" srcOrd="3" destOrd="0" presId="urn:microsoft.com/office/officeart/2009/3/layout/HorizontalOrganizationChart"/>
    <dgm:cxn modelId="{FA4BFE15-DDD8-489A-A0FC-E2602C39D937}" type="presParOf" srcId="{0CAE4F9C-069E-48AA-B278-27A621523B2D}" destId="{7EEB6BE8-28F4-407E-9B6F-87DDFFB41E71}" srcOrd="0" destOrd="0" presId="urn:microsoft.com/office/officeart/2009/3/layout/HorizontalOrganizationChart"/>
    <dgm:cxn modelId="{049264EA-8D29-4D65-A37D-0759B3C03EB1}" type="presParOf" srcId="{7EEB6BE8-28F4-407E-9B6F-87DDFFB41E71}" destId="{638A5CC4-A5B9-4ABE-BB82-AD0B2BE576C2}" srcOrd="0" destOrd="0" presId="urn:microsoft.com/office/officeart/2009/3/layout/HorizontalOrganizationChart"/>
    <dgm:cxn modelId="{4B031263-6E44-42A0-8039-E56AED939822}" type="presParOf" srcId="{7EEB6BE8-28F4-407E-9B6F-87DDFFB41E71}" destId="{ED64A95B-B816-43A0-9575-0C02CB7F9245}" srcOrd="1" destOrd="0" presId="urn:microsoft.com/office/officeart/2009/3/layout/HorizontalOrganizationChart"/>
    <dgm:cxn modelId="{FAA775EC-3BD3-4580-AE0D-F3F3C7080763}" type="presParOf" srcId="{0CAE4F9C-069E-48AA-B278-27A621523B2D}" destId="{B4CEA27E-D8E7-4143-A47F-3D17B87B24D1}" srcOrd="1" destOrd="0" presId="urn:microsoft.com/office/officeart/2009/3/layout/HorizontalOrganizationChart"/>
    <dgm:cxn modelId="{DCFC131F-1E22-4884-B402-23EB08CB4C8F}" type="presParOf" srcId="{0CAE4F9C-069E-48AA-B278-27A621523B2D}" destId="{1F436B9B-92C1-4FBF-A808-8509233785D7}" srcOrd="2" destOrd="0" presId="urn:microsoft.com/office/officeart/2009/3/layout/HorizontalOrganizationChart"/>
    <dgm:cxn modelId="{2D64C7B4-B1D3-4E4A-B7A3-ACF3904A6B8D}" type="presParOf" srcId="{B95CF8B6-689C-4F13-A160-B9EE0C9BE4BB}" destId="{20361E78-0FA8-47FA-BACA-0DE72DC836D4}" srcOrd="4" destOrd="0" presId="urn:microsoft.com/office/officeart/2009/3/layout/HorizontalOrganizationChart"/>
    <dgm:cxn modelId="{2B65BCFD-DB6C-47AD-B1E6-823BDE01BEB7}" type="presParOf" srcId="{B95CF8B6-689C-4F13-A160-B9EE0C9BE4BB}" destId="{138EFBB3-6500-4603-A37B-17C43CAFED1B}" srcOrd="5" destOrd="0" presId="urn:microsoft.com/office/officeart/2009/3/layout/HorizontalOrganizationChart"/>
    <dgm:cxn modelId="{070D6BD4-B23D-4BC9-BFD1-29FE2425EF60}" type="presParOf" srcId="{138EFBB3-6500-4603-A37B-17C43CAFED1B}" destId="{C2D49F43-A54E-48FB-A4BF-BC8FDB0AF82F}" srcOrd="0" destOrd="0" presId="urn:microsoft.com/office/officeart/2009/3/layout/HorizontalOrganizationChart"/>
    <dgm:cxn modelId="{FBB11E9B-9B66-49FE-974B-8FE63403ADDE}" type="presParOf" srcId="{C2D49F43-A54E-48FB-A4BF-BC8FDB0AF82F}" destId="{ABD7D2EE-28CF-4DEC-BB48-5E88A1157E1E}" srcOrd="0" destOrd="0" presId="urn:microsoft.com/office/officeart/2009/3/layout/HorizontalOrganizationChart"/>
    <dgm:cxn modelId="{AFA7D638-61EE-4D09-AA33-91B457C92C18}" type="presParOf" srcId="{C2D49F43-A54E-48FB-A4BF-BC8FDB0AF82F}" destId="{6C36B98C-95DB-4739-8F8F-E642E2714B3A}" srcOrd="1" destOrd="0" presId="urn:microsoft.com/office/officeart/2009/3/layout/HorizontalOrganizationChart"/>
    <dgm:cxn modelId="{78F7B7FE-8028-48D6-9A26-D84428BB38B6}" type="presParOf" srcId="{138EFBB3-6500-4603-A37B-17C43CAFED1B}" destId="{DB33355B-B150-4EF6-A2B4-E58249462D61}" srcOrd="1" destOrd="0" presId="urn:microsoft.com/office/officeart/2009/3/layout/HorizontalOrganizationChart"/>
    <dgm:cxn modelId="{18DD6237-384F-4534-B1A9-2315976EC672}" type="presParOf" srcId="{138EFBB3-6500-4603-A37B-17C43CAFED1B}" destId="{4A7A1BD3-3DE0-461C-B9C7-CB8206CB007A}" srcOrd="2" destOrd="0" presId="urn:microsoft.com/office/officeart/2009/3/layout/HorizontalOrganizationChart"/>
    <dgm:cxn modelId="{A41782BF-8057-4B15-9B6F-CD504D561CEC}" type="presParOf" srcId="{024427D1-586C-47BF-A36D-EBDFEE6D1AB0}" destId="{D9FC79BE-BB6E-427B-ACA4-AEDF18952DAC}" srcOrd="2" destOrd="0" presId="urn:microsoft.com/office/officeart/2009/3/layout/HorizontalOrganizationChart"/>
    <dgm:cxn modelId="{D2B28058-4555-4247-A0BE-6DBDB57B0D83}" type="presParOf" srcId="{91B0A764-77F0-47DA-9BCF-74631FE0C412}" destId="{9DE4CD21-4B92-4FB9-BDC7-2547B6A0AE95}" srcOrd="2" destOrd="0" presId="urn:microsoft.com/office/officeart/2009/3/layout/HorizontalOrganizationChart"/>
    <dgm:cxn modelId="{6F134AA0-1FF1-4C0C-9996-61C1D20B91B9}" type="presParOf" srcId="{91B0A764-77F0-47DA-9BCF-74631FE0C412}" destId="{5D3E1FD5-E0D5-48D1-89AF-0BCB71450632}" srcOrd="3" destOrd="0" presId="urn:microsoft.com/office/officeart/2009/3/layout/HorizontalOrganizationChart"/>
    <dgm:cxn modelId="{7BAB6CEC-F3A4-4EE7-8155-0983E06E4CC3}" type="presParOf" srcId="{5D3E1FD5-E0D5-48D1-89AF-0BCB71450632}" destId="{9BE5C30D-A655-448D-AF68-2A9AAEC8118E}" srcOrd="0" destOrd="0" presId="urn:microsoft.com/office/officeart/2009/3/layout/HorizontalOrganizationChart"/>
    <dgm:cxn modelId="{406F451F-3901-4FBA-9126-ADD57388F0EA}" type="presParOf" srcId="{9BE5C30D-A655-448D-AF68-2A9AAEC8118E}" destId="{B3C7CD56-8361-4C48-9FAB-77E2C4382E45}" srcOrd="0" destOrd="0" presId="urn:microsoft.com/office/officeart/2009/3/layout/HorizontalOrganizationChart"/>
    <dgm:cxn modelId="{E1919AA8-3E80-41D5-9CFB-B9EC41FBB78E}" type="presParOf" srcId="{9BE5C30D-A655-448D-AF68-2A9AAEC8118E}" destId="{91065F46-8463-45F1-B726-0A8721E612F4}" srcOrd="1" destOrd="0" presId="urn:microsoft.com/office/officeart/2009/3/layout/HorizontalOrganizationChart"/>
    <dgm:cxn modelId="{E8B5CBC7-9F59-49B6-89FE-8BE02CD8CED1}" type="presParOf" srcId="{5D3E1FD5-E0D5-48D1-89AF-0BCB71450632}" destId="{93402D2E-B747-4F09-A811-E37623945700}" srcOrd="1" destOrd="0" presId="urn:microsoft.com/office/officeart/2009/3/layout/HorizontalOrganizationChart"/>
    <dgm:cxn modelId="{73B7B275-8A0F-4F5D-B1EB-3DC7839F30C0}" type="presParOf" srcId="{93402D2E-B747-4F09-A811-E37623945700}" destId="{A4715844-16F0-4EB2-8BD7-011C487EA21B}" srcOrd="0" destOrd="0" presId="urn:microsoft.com/office/officeart/2009/3/layout/HorizontalOrganizationChart"/>
    <dgm:cxn modelId="{13EE617B-8913-4B4E-8BE8-019773D3CACE}" type="presParOf" srcId="{93402D2E-B747-4F09-A811-E37623945700}" destId="{7317F795-BF4C-4B9B-A09A-79042EF43763}" srcOrd="1" destOrd="0" presId="urn:microsoft.com/office/officeart/2009/3/layout/HorizontalOrganizationChart"/>
    <dgm:cxn modelId="{15D1B3D2-E1CA-479D-8D5E-EA1D0305379F}" type="presParOf" srcId="{7317F795-BF4C-4B9B-A09A-79042EF43763}" destId="{E6935A3F-E1F1-49DA-86EC-481CE0B451ED}" srcOrd="0" destOrd="0" presId="urn:microsoft.com/office/officeart/2009/3/layout/HorizontalOrganizationChart"/>
    <dgm:cxn modelId="{2EFB20D0-BAF2-4C70-83FE-D5352DA0838F}" type="presParOf" srcId="{E6935A3F-E1F1-49DA-86EC-481CE0B451ED}" destId="{86577B75-B5ED-4480-B2F3-B2FA21EC5860}" srcOrd="0" destOrd="0" presId="urn:microsoft.com/office/officeart/2009/3/layout/HorizontalOrganizationChart"/>
    <dgm:cxn modelId="{A13DA31F-4C54-4064-8B0A-31FD3C09540E}" type="presParOf" srcId="{E6935A3F-E1F1-49DA-86EC-481CE0B451ED}" destId="{40A6B335-22D7-48A8-BB61-CF88C8AC7B36}" srcOrd="1" destOrd="0" presId="urn:microsoft.com/office/officeart/2009/3/layout/HorizontalOrganizationChart"/>
    <dgm:cxn modelId="{7C5489B8-B468-49C8-9073-3D8881304D95}" type="presParOf" srcId="{7317F795-BF4C-4B9B-A09A-79042EF43763}" destId="{59D8C038-F35D-492D-B518-C66D54C59179}" srcOrd="1" destOrd="0" presId="urn:microsoft.com/office/officeart/2009/3/layout/HorizontalOrganizationChart"/>
    <dgm:cxn modelId="{8695E9EE-DE3F-4D6C-BABD-8BFCC3C034FF}" type="presParOf" srcId="{7317F795-BF4C-4B9B-A09A-79042EF43763}" destId="{C81B2748-A788-4791-A0B7-6F51AE755DF2}" srcOrd="2" destOrd="0" presId="urn:microsoft.com/office/officeart/2009/3/layout/HorizontalOrganizationChart"/>
    <dgm:cxn modelId="{D84792D0-CFF3-474E-A330-490123923E60}" type="presParOf" srcId="{93402D2E-B747-4F09-A811-E37623945700}" destId="{7A7BD916-5A09-418E-AEC2-7EFE2FDE44C7}" srcOrd="2" destOrd="0" presId="urn:microsoft.com/office/officeart/2009/3/layout/HorizontalOrganizationChart"/>
    <dgm:cxn modelId="{9C34CD83-ED99-4C60-BBAC-0B00363FC8C8}" type="presParOf" srcId="{93402D2E-B747-4F09-A811-E37623945700}" destId="{B6DD0C5A-AC24-414F-B287-6A21F05A11B1}" srcOrd="3" destOrd="0" presId="urn:microsoft.com/office/officeart/2009/3/layout/HorizontalOrganizationChart"/>
    <dgm:cxn modelId="{E3A8C69B-5362-4869-B487-44A992D7E65D}" type="presParOf" srcId="{B6DD0C5A-AC24-414F-B287-6A21F05A11B1}" destId="{1142FBAD-CA6C-4AD4-B1F9-F0D337BB5F8C}" srcOrd="0" destOrd="0" presId="urn:microsoft.com/office/officeart/2009/3/layout/HorizontalOrganizationChart"/>
    <dgm:cxn modelId="{F677372D-4B5B-41F7-BC5C-56774ACAA7BC}" type="presParOf" srcId="{1142FBAD-CA6C-4AD4-B1F9-F0D337BB5F8C}" destId="{2D3A1C92-2F2D-43F8-A429-09A54CF60D74}" srcOrd="0" destOrd="0" presId="urn:microsoft.com/office/officeart/2009/3/layout/HorizontalOrganizationChart"/>
    <dgm:cxn modelId="{8EC6ADCE-F60C-44CB-BA09-42DA427B3E4D}" type="presParOf" srcId="{1142FBAD-CA6C-4AD4-B1F9-F0D337BB5F8C}" destId="{40F7A573-8129-4A2F-BBAD-AF9A95127430}" srcOrd="1" destOrd="0" presId="urn:microsoft.com/office/officeart/2009/3/layout/HorizontalOrganizationChart"/>
    <dgm:cxn modelId="{9F143B57-8EE2-46BB-BA2D-7CD9462DB505}" type="presParOf" srcId="{B6DD0C5A-AC24-414F-B287-6A21F05A11B1}" destId="{00AEA22C-AA33-4018-9023-8A0FD6B74388}" srcOrd="1" destOrd="0" presId="urn:microsoft.com/office/officeart/2009/3/layout/HorizontalOrganizationChart"/>
    <dgm:cxn modelId="{14DCA127-23B6-468F-820D-039C11514018}" type="presParOf" srcId="{B6DD0C5A-AC24-414F-B287-6A21F05A11B1}" destId="{DF1A012A-B92E-4885-AA22-A80E6A944F59}" srcOrd="2" destOrd="0" presId="urn:microsoft.com/office/officeart/2009/3/layout/HorizontalOrganizationChart"/>
    <dgm:cxn modelId="{27B516A2-C9D8-4766-9831-974F8032CBEF}" type="presParOf" srcId="{5D3E1FD5-E0D5-48D1-89AF-0BCB71450632}" destId="{FE0F9C07-8F23-42FC-8550-9E548DEFFD1E}" srcOrd="2" destOrd="0" presId="urn:microsoft.com/office/officeart/2009/3/layout/HorizontalOrganizationChart"/>
    <dgm:cxn modelId="{BD5F156E-2515-4627-BEBD-280BFD888867}" type="presParOf" srcId="{91B0A764-77F0-47DA-9BCF-74631FE0C412}" destId="{7E93B68E-44FC-4A9E-ADA4-1A461023D3D2}" srcOrd="4" destOrd="0" presId="urn:microsoft.com/office/officeart/2009/3/layout/HorizontalOrganizationChart"/>
    <dgm:cxn modelId="{D5AF563B-5EB1-4578-906A-4A09B0F53E75}" type="presParOf" srcId="{91B0A764-77F0-47DA-9BCF-74631FE0C412}" destId="{5202D922-55F9-4E16-857E-79E08023BA55}" srcOrd="5" destOrd="0" presId="urn:microsoft.com/office/officeart/2009/3/layout/HorizontalOrganizationChart"/>
    <dgm:cxn modelId="{9A3E62ED-75AD-42C6-8110-57AE6F573600}" type="presParOf" srcId="{5202D922-55F9-4E16-857E-79E08023BA55}" destId="{216B666E-01DB-4184-9193-EB6975E5834F}" srcOrd="0" destOrd="0" presId="urn:microsoft.com/office/officeart/2009/3/layout/HorizontalOrganizationChart"/>
    <dgm:cxn modelId="{0639E996-D0AF-47AA-BC83-57506A273383}" type="presParOf" srcId="{216B666E-01DB-4184-9193-EB6975E5834F}" destId="{BB41F67B-B511-448F-9369-FB850B875E2B}" srcOrd="0" destOrd="0" presId="urn:microsoft.com/office/officeart/2009/3/layout/HorizontalOrganizationChart"/>
    <dgm:cxn modelId="{34701D3B-693A-4FD0-831E-8CCF1043289C}" type="presParOf" srcId="{216B666E-01DB-4184-9193-EB6975E5834F}" destId="{A9ACE038-DD10-409A-A371-7E4132D5DA69}" srcOrd="1" destOrd="0" presId="urn:microsoft.com/office/officeart/2009/3/layout/HorizontalOrganizationChart"/>
    <dgm:cxn modelId="{4745573E-936D-4098-986D-A5A92FC61AE8}" type="presParOf" srcId="{5202D922-55F9-4E16-857E-79E08023BA55}" destId="{5DBC6417-7698-4508-9E00-4192A6C4B686}" srcOrd="1" destOrd="0" presId="urn:microsoft.com/office/officeart/2009/3/layout/HorizontalOrganizationChart"/>
    <dgm:cxn modelId="{5DECDD1D-4469-44A5-962B-B3B8A9439CFD}" type="presParOf" srcId="{5DBC6417-7698-4508-9E00-4192A6C4B686}" destId="{DE8C83DC-E659-46CA-93E5-B3CDEA13CBD6}" srcOrd="0" destOrd="0" presId="urn:microsoft.com/office/officeart/2009/3/layout/HorizontalOrganizationChart"/>
    <dgm:cxn modelId="{1F1EE978-49E7-489B-9AB3-B4BA8EE91E24}" type="presParOf" srcId="{5DBC6417-7698-4508-9E00-4192A6C4B686}" destId="{7E112688-5D93-4A91-B630-00BA5F9FDBED}" srcOrd="1" destOrd="0" presId="urn:microsoft.com/office/officeart/2009/3/layout/HorizontalOrganizationChart"/>
    <dgm:cxn modelId="{A6DEE08D-0C2D-40B6-858B-E09429F13772}" type="presParOf" srcId="{7E112688-5D93-4A91-B630-00BA5F9FDBED}" destId="{5319AA53-8275-4686-A02A-3DF6C0D985C3}" srcOrd="0" destOrd="0" presId="urn:microsoft.com/office/officeart/2009/3/layout/HorizontalOrganizationChart"/>
    <dgm:cxn modelId="{725B2507-00EE-4737-AD5D-CC9887E441C6}" type="presParOf" srcId="{5319AA53-8275-4686-A02A-3DF6C0D985C3}" destId="{BF16142C-922E-4A00-AAB7-B77284FC51E1}" srcOrd="0" destOrd="0" presId="urn:microsoft.com/office/officeart/2009/3/layout/HorizontalOrganizationChart"/>
    <dgm:cxn modelId="{7E5D7B83-BC32-45FD-8510-1ABBDC102B8E}" type="presParOf" srcId="{5319AA53-8275-4686-A02A-3DF6C0D985C3}" destId="{070A39B8-05C2-404C-A7B7-2F10F909040D}" srcOrd="1" destOrd="0" presId="urn:microsoft.com/office/officeart/2009/3/layout/HorizontalOrganizationChart"/>
    <dgm:cxn modelId="{EAE89AE9-CCF6-4998-B1A0-7691B3D5948A}" type="presParOf" srcId="{7E112688-5D93-4A91-B630-00BA5F9FDBED}" destId="{A4DB1310-B073-4D06-B95A-76F4DAC7ED98}" srcOrd="1" destOrd="0" presId="urn:microsoft.com/office/officeart/2009/3/layout/HorizontalOrganizationChart"/>
    <dgm:cxn modelId="{84AB182E-09B9-439B-8CF4-22C732C63529}" type="presParOf" srcId="{7E112688-5D93-4A91-B630-00BA5F9FDBED}" destId="{71FD39CB-49B2-421A-A0E1-B564F22070D6}" srcOrd="2" destOrd="0" presId="urn:microsoft.com/office/officeart/2009/3/layout/HorizontalOrganizationChart"/>
    <dgm:cxn modelId="{AE9119CF-D4BC-445C-B8C3-6F4A2FF460C5}" type="presParOf" srcId="{5DBC6417-7698-4508-9E00-4192A6C4B686}" destId="{09FA9BBF-A019-4149-8E0B-24E781578657}" srcOrd="2" destOrd="0" presId="urn:microsoft.com/office/officeart/2009/3/layout/HorizontalOrganizationChart"/>
    <dgm:cxn modelId="{B876433D-E56C-453F-9B5C-A751CC239E0B}" type="presParOf" srcId="{5DBC6417-7698-4508-9E00-4192A6C4B686}" destId="{60334125-1E70-4D6B-9CC0-B3DEFA20C3B7}" srcOrd="3" destOrd="0" presId="urn:microsoft.com/office/officeart/2009/3/layout/HorizontalOrganizationChart"/>
    <dgm:cxn modelId="{96D97E8F-1AB1-4D01-A360-962C254C81C5}" type="presParOf" srcId="{60334125-1E70-4D6B-9CC0-B3DEFA20C3B7}" destId="{ACFF5066-20E7-47E2-81D3-A41BC2A8F0EE}" srcOrd="0" destOrd="0" presId="urn:microsoft.com/office/officeart/2009/3/layout/HorizontalOrganizationChart"/>
    <dgm:cxn modelId="{2A994872-EF5D-4B5C-860B-566929C2F33B}" type="presParOf" srcId="{ACFF5066-20E7-47E2-81D3-A41BC2A8F0EE}" destId="{5A31DFA7-9D5E-4956-908F-6C73FB96744D}" srcOrd="0" destOrd="0" presId="urn:microsoft.com/office/officeart/2009/3/layout/HorizontalOrganizationChart"/>
    <dgm:cxn modelId="{E006C75B-F64B-4ABB-8650-1FFE1A7FB9AA}" type="presParOf" srcId="{ACFF5066-20E7-47E2-81D3-A41BC2A8F0EE}" destId="{4B2A5043-4241-4297-B108-2B231995C984}" srcOrd="1" destOrd="0" presId="urn:microsoft.com/office/officeart/2009/3/layout/HorizontalOrganizationChart"/>
    <dgm:cxn modelId="{67FC0A20-0C94-4990-A1FF-2FAF6FE5DD2B}" type="presParOf" srcId="{60334125-1E70-4D6B-9CC0-B3DEFA20C3B7}" destId="{D11411F6-5426-401A-AC8C-B089673618FE}" srcOrd="1" destOrd="0" presId="urn:microsoft.com/office/officeart/2009/3/layout/HorizontalOrganizationChart"/>
    <dgm:cxn modelId="{BBFAB7A3-D0A3-4320-A1C2-6B03AB806779}" type="presParOf" srcId="{60334125-1E70-4D6B-9CC0-B3DEFA20C3B7}" destId="{9B9AF7A8-62E4-4DBD-8B89-EE2BE3734FA8}" srcOrd="2" destOrd="0" presId="urn:microsoft.com/office/officeart/2009/3/layout/HorizontalOrganizationChart"/>
    <dgm:cxn modelId="{A50E24CB-EB85-432E-8956-5C2041C822D0}" type="presParOf" srcId="{5DBC6417-7698-4508-9E00-4192A6C4B686}" destId="{41E5C3F9-0BFE-4839-BA28-5394323F647A}" srcOrd="4" destOrd="0" presId="urn:microsoft.com/office/officeart/2009/3/layout/HorizontalOrganizationChart"/>
    <dgm:cxn modelId="{00AFA27E-FD35-4C51-8976-42453ED4DFB6}" type="presParOf" srcId="{5DBC6417-7698-4508-9E00-4192A6C4B686}" destId="{B9FCA5E0-7C8F-415B-8D52-4C259CAE2631}" srcOrd="5" destOrd="0" presId="urn:microsoft.com/office/officeart/2009/3/layout/HorizontalOrganizationChart"/>
    <dgm:cxn modelId="{930B9CFC-E5BA-4019-94F2-BC32E776E9C4}" type="presParOf" srcId="{B9FCA5E0-7C8F-415B-8D52-4C259CAE2631}" destId="{D749ADAB-C4D2-473A-98AB-3823D8C0CB2C}" srcOrd="0" destOrd="0" presId="urn:microsoft.com/office/officeart/2009/3/layout/HorizontalOrganizationChart"/>
    <dgm:cxn modelId="{FE73CDF7-6236-4C08-BB3D-6062C81ED1DB}" type="presParOf" srcId="{D749ADAB-C4D2-473A-98AB-3823D8C0CB2C}" destId="{624991C2-4569-460C-B5C9-9B7FF3B08487}" srcOrd="0" destOrd="0" presId="urn:microsoft.com/office/officeart/2009/3/layout/HorizontalOrganizationChart"/>
    <dgm:cxn modelId="{4626AD1C-1387-4958-8FCD-AC99371051A2}" type="presParOf" srcId="{D749ADAB-C4D2-473A-98AB-3823D8C0CB2C}" destId="{6BFC2548-FCBC-4DF1-9BF4-CE318632B249}" srcOrd="1" destOrd="0" presId="urn:microsoft.com/office/officeart/2009/3/layout/HorizontalOrganizationChart"/>
    <dgm:cxn modelId="{7EDB8E4B-E78B-4F35-B3CA-E140271028E6}" type="presParOf" srcId="{B9FCA5E0-7C8F-415B-8D52-4C259CAE2631}" destId="{9CEE5616-283D-462B-8A04-14CED2F6E242}" srcOrd="1" destOrd="0" presId="urn:microsoft.com/office/officeart/2009/3/layout/HorizontalOrganizationChart"/>
    <dgm:cxn modelId="{3A260342-656A-4919-A49F-4B0EF042906D}" type="presParOf" srcId="{B9FCA5E0-7C8F-415B-8D52-4C259CAE2631}" destId="{3541DA28-DF74-46DC-AFE7-74580593DE5F}" srcOrd="2" destOrd="0" presId="urn:microsoft.com/office/officeart/2009/3/layout/HorizontalOrganizationChart"/>
    <dgm:cxn modelId="{DDFA6C66-A744-4C04-9531-A34EB09DDEC8}" type="presParOf" srcId="{5202D922-55F9-4E16-857E-79E08023BA55}" destId="{9FB76395-2818-4C57-B6DA-C879A9E9BC4A}" srcOrd="2" destOrd="0" presId="urn:microsoft.com/office/officeart/2009/3/layout/HorizontalOrganizationChart"/>
    <dgm:cxn modelId="{717B96C6-EF9C-4564-9BDA-53DF7B086AA8}" type="presParOf" srcId="{91B0A764-77F0-47DA-9BCF-74631FE0C412}" destId="{BE316AF0-0B74-49EA-9630-ED393595A79B}" srcOrd="6" destOrd="0" presId="urn:microsoft.com/office/officeart/2009/3/layout/HorizontalOrganizationChart"/>
    <dgm:cxn modelId="{DDB293E9-2BD8-46DE-8423-08D982D8BCFF}" type="presParOf" srcId="{91B0A764-77F0-47DA-9BCF-74631FE0C412}" destId="{52831D53-5CE9-441C-AB0F-8F051476412C}" srcOrd="7" destOrd="0" presId="urn:microsoft.com/office/officeart/2009/3/layout/HorizontalOrganizationChart"/>
    <dgm:cxn modelId="{CD9C9C79-5A76-4A4D-B5CA-5A43ED68F550}" type="presParOf" srcId="{52831D53-5CE9-441C-AB0F-8F051476412C}" destId="{6C5E50D8-694E-4812-ABB1-82CEAE0E7D6B}" srcOrd="0" destOrd="0" presId="urn:microsoft.com/office/officeart/2009/3/layout/HorizontalOrganizationChart"/>
    <dgm:cxn modelId="{D1E1E766-915C-4F30-AA07-9186F3B00DF1}" type="presParOf" srcId="{6C5E50D8-694E-4812-ABB1-82CEAE0E7D6B}" destId="{DD697C1C-4C91-4E68-94CD-ACA69FD01214}" srcOrd="0" destOrd="0" presId="urn:microsoft.com/office/officeart/2009/3/layout/HorizontalOrganizationChart"/>
    <dgm:cxn modelId="{5DBE64E4-4CA9-41F8-91DD-1030D288D20D}" type="presParOf" srcId="{6C5E50D8-694E-4812-ABB1-82CEAE0E7D6B}" destId="{0BFF61C9-0A95-4CA0-9761-110234BEA072}" srcOrd="1" destOrd="0" presId="urn:microsoft.com/office/officeart/2009/3/layout/HorizontalOrganizationChart"/>
    <dgm:cxn modelId="{A466C698-C3F5-4EC6-BA56-FAF61A307CF6}" type="presParOf" srcId="{52831D53-5CE9-441C-AB0F-8F051476412C}" destId="{A832ED10-5A20-4E64-9AAE-654E8272096F}" srcOrd="1" destOrd="0" presId="urn:microsoft.com/office/officeart/2009/3/layout/HorizontalOrganizationChart"/>
    <dgm:cxn modelId="{2C937741-4AE4-432E-8493-0BA4B333A0BA}" type="presParOf" srcId="{52831D53-5CE9-441C-AB0F-8F051476412C}" destId="{1D43B397-2EE3-466D-9A83-39B72C547162}" srcOrd="2" destOrd="0" presId="urn:microsoft.com/office/officeart/2009/3/layout/HorizontalOrganizationChart"/>
    <dgm:cxn modelId="{8C8CFE93-65BA-4CE0-B2FE-52F1233E6BDB}" type="presParOf" srcId="{91B0A764-77F0-47DA-9BCF-74631FE0C412}" destId="{5318798A-200A-4E5E-AF67-C8B680FA6C69}" srcOrd="8" destOrd="0" presId="urn:microsoft.com/office/officeart/2009/3/layout/HorizontalOrganizationChart"/>
    <dgm:cxn modelId="{84DC36F1-CAD8-48BA-AB51-A07A6F276D34}" type="presParOf" srcId="{91B0A764-77F0-47DA-9BCF-74631FE0C412}" destId="{909C062A-4A28-40BD-9D24-0A3F7E611735}" srcOrd="9" destOrd="0" presId="urn:microsoft.com/office/officeart/2009/3/layout/HorizontalOrganizationChart"/>
    <dgm:cxn modelId="{DB88196E-6C90-49A8-8CC0-84B50596063D}" type="presParOf" srcId="{909C062A-4A28-40BD-9D24-0A3F7E611735}" destId="{213F2D29-C26A-4D8F-98BD-A917726B4E79}" srcOrd="0" destOrd="0" presId="urn:microsoft.com/office/officeart/2009/3/layout/HorizontalOrganizationChart"/>
    <dgm:cxn modelId="{A784FD00-EF4A-4A2F-BCE2-E8F3FBEEF523}" type="presParOf" srcId="{213F2D29-C26A-4D8F-98BD-A917726B4E79}" destId="{20DAF30B-CD2D-4DB4-B5E4-B4FD719C1DDE}" srcOrd="0" destOrd="0" presId="urn:microsoft.com/office/officeart/2009/3/layout/HorizontalOrganizationChart"/>
    <dgm:cxn modelId="{C6FCD4B4-23B1-4BF7-8C72-56A67F23802C}" type="presParOf" srcId="{213F2D29-C26A-4D8F-98BD-A917726B4E79}" destId="{6EEAF57E-5A3A-48A3-BC4A-E8F3AB9ED7B5}" srcOrd="1" destOrd="0" presId="urn:microsoft.com/office/officeart/2009/3/layout/HorizontalOrganizationChart"/>
    <dgm:cxn modelId="{E1200C96-E0DF-4786-BD09-F866D4B493AE}" type="presParOf" srcId="{909C062A-4A28-40BD-9D24-0A3F7E611735}" destId="{64411056-EEC6-4621-A0F9-59365F364D31}" srcOrd="1" destOrd="0" presId="urn:microsoft.com/office/officeart/2009/3/layout/HorizontalOrganizationChart"/>
    <dgm:cxn modelId="{0CBE8F88-54A1-452F-A95D-3EE4EBE2EEEF}" type="presParOf" srcId="{909C062A-4A28-40BD-9D24-0A3F7E611735}" destId="{8E9435B0-04E0-421E-B0EB-B799A07961BC}" srcOrd="2" destOrd="0" presId="urn:microsoft.com/office/officeart/2009/3/layout/HorizontalOrganizationChart"/>
    <dgm:cxn modelId="{B26964C8-9EC6-44DB-9AEC-A586138430B0}" type="presParOf" srcId="{65C9767E-3F2F-461C-9FBC-5A70C932720F}" destId="{92255D27-41F6-4D21-A6EA-DAF44C32B881}" srcOrd="2" destOrd="0" presId="urn:microsoft.com/office/officeart/2009/3/layout/HorizontalOrganizationChart"/>
    <dgm:cxn modelId="{D597B862-F53B-40DA-9F34-ABF74C666122}" type="presParOf" srcId="{EFA14610-C011-4346-A4B1-308DC7D88151}" destId="{6A620D89-6B1D-4DE1-B66C-612223E0F655}" srcOrd="6" destOrd="0" presId="urn:microsoft.com/office/officeart/2009/3/layout/HorizontalOrganizationChart"/>
    <dgm:cxn modelId="{68026037-BEFB-4F65-A3DA-46ABE419679B}" type="presParOf" srcId="{EFA14610-C011-4346-A4B1-308DC7D88151}" destId="{290B790B-07B9-462C-A1F3-578145185520}" srcOrd="7" destOrd="0" presId="urn:microsoft.com/office/officeart/2009/3/layout/HorizontalOrganizationChart"/>
    <dgm:cxn modelId="{F7F154DB-803D-40C9-8745-90C4E3E4FF0F}" type="presParOf" srcId="{290B790B-07B9-462C-A1F3-578145185520}" destId="{302B8104-987E-4E35-A423-62D111CE7817}" srcOrd="0" destOrd="0" presId="urn:microsoft.com/office/officeart/2009/3/layout/HorizontalOrganizationChart"/>
    <dgm:cxn modelId="{3F3A9F11-DF95-4E09-9C26-ED3BA42E1204}" type="presParOf" srcId="{302B8104-987E-4E35-A423-62D111CE7817}" destId="{8197C924-839A-4F3A-9AAC-30097808A666}" srcOrd="0" destOrd="0" presId="urn:microsoft.com/office/officeart/2009/3/layout/HorizontalOrganizationChart"/>
    <dgm:cxn modelId="{7C37E86D-21FA-456D-B8A6-FF60E519B9F4}" type="presParOf" srcId="{302B8104-987E-4E35-A423-62D111CE7817}" destId="{D9E6ED88-15DE-4C8B-978F-BB465008B926}" srcOrd="1" destOrd="0" presId="urn:microsoft.com/office/officeart/2009/3/layout/HorizontalOrganizationChart"/>
    <dgm:cxn modelId="{1786611A-8B73-491D-9DED-8A9746D77B95}" type="presParOf" srcId="{290B790B-07B9-462C-A1F3-578145185520}" destId="{C13D46C3-A996-4DA7-A9BE-FDF59287C8F9}" srcOrd="1" destOrd="0" presId="urn:microsoft.com/office/officeart/2009/3/layout/HorizontalOrganizationChart"/>
    <dgm:cxn modelId="{7154B6A0-454E-4F27-AB1D-8F4DD02E0C70}" type="presParOf" srcId="{290B790B-07B9-462C-A1F3-578145185520}" destId="{34B58954-3811-4DB6-B79D-DF0BEF3DD95D}" srcOrd="2" destOrd="0" presId="urn:microsoft.com/office/officeart/2009/3/layout/HorizontalOrganizationChart"/>
    <dgm:cxn modelId="{31A06B76-5754-4B15-BAA7-AB371BE56C71}" type="presParOf" srcId="{F9F81AAE-7B20-41E0-9C67-E8166CF77099}" destId="{E3F331F6-294F-4314-8C90-4BE24F729BF5}" srcOrd="2" destOrd="0" presId="urn:microsoft.com/office/officeart/2009/3/layout/HorizontalOrganizationChar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620D89-6B1D-4DE1-B66C-612223E0F655}">
      <dsp:nvSpPr>
        <dsp:cNvPr id="0" name=""/>
        <dsp:cNvSpPr/>
      </dsp:nvSpPr>
      <dsp:spPr>
        <a:xfrm>
          <a:off x="4825854" y="3321596"/>
          <a:ext cx="225312" cy="193768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1937688"/>
              </a:lnTo>
              <a:lnTo>
                <a:pt x="225312" y="1937688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18798A-200A-4E5E-AF67-C8B680FA6C69}">
      <dsp:nvSpPr>
        <dsp:cNvPr id="0" name=""/>
        <dsp:cNvSpPr/>
      </dsp:nvSpPr>
      <dsp:spPr>
        <a:xfrm>
          <a:off x="6177729" y="4774862"/>
          <a:ext cx="225312" cy="16954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1695477"/>
              </a:lnTo>
              <a:lnTo>
                <a:pt x="225312" y="1695477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316AF0-0B74-49EA-9630-ED393595A79B}">
      <dsp:nvSpPr>
        <dsp:cNvPr id="0" name=""/>
        <dsp:cNvSpPr/>
      </dsp:nvSpPr>
      <dsp:spPr>
        <a:xfrm>
          <a:off x="6177729" y="4774862"/>
          <a:ext cx="225312" cy="12110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1211055"/>
              </a:lnTo>
              <a:lnTo>
                <a:pt x="225312" y="1211055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E5C3F9-0BFE-4839-BA28-5394323F647A}">
      <dsp:nvSpPr>
        <dsp:cNvPr id="0" name=""/>
        <dsp:cNvSpPr/>
      </dsp:nvSpPr>
      <dsp:spPr>
        <a:xfrm>
          <a:off x="7529605" y="5501495"/>
          <a:ext cx="225312" cy="4844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484422"/>
              </a:lnTo>
              <a:lnTo>
                <a:pt x="225312" y="484422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FA9BBF-A019-4149-8E0B-24E781578657}">
      <dsp:nvSpPr>
        <dsp:cNvPr id="0" name=""/>
        <dsp:cNvSpPr/>
      </dsp:nvSpPr>
      <dsp:spPr>
        <a:xfrm>
          <a:off x="7529605" y="5455775"/>
          <a:ext cx="22531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25312" y="4572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8C83DC-E659-46CA-93E5-B3CDEA13CBD6}">
      <dsp:nvSpPr>
        <dsp:cNvPr id="0" name=""/>
        <dsp:cNvSpPr/>
      </dsp:nvSpPr>
      <dsp:spPr>
        <a:xfrm>
          <a:off x="7529605" y="5017073"/>
          <a:ext cx="225312" cy="484422"/>
        </a:xfrm>
        <a:custGeom>
          <a:avLst/>
          <a:gdLst/>
          <a:ahLst/>
          <a:cxnLst/>
          <a:rect l="0" t="0" r="0" b="0"/>
          <a:pathLst>
            <a:path>
              <a:moveTo>
                <a:pt x="0" y="484422"/>
              </a:moveTo>
              <a:lnTo>
                <a:pt x="112656" y="484422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93B68E-44FC-4A9E-ADA4-1A461023D3D2}">
      <dsp:nvSpPr>
        <dsp:cNvPr id="0" name=""/>
        <dsp:cNvSpPr/>
      </dsp:nvSpPr>
      <dsp:spPr>
        <a:xfrm>
          <a:off x="6177729" y="4774862"/>
          <a:ext cx="225312" cy="7266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726633"/>
              </a:lnTo>
              <a:lnTo>
                <a:pt x="225312" y="72663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7BD916-5A09-418E-AEC2-7EFE2FDE44C7}">
      <dsp:nvSpPr>
        <dsp:cNvPr id="0" name=""/>
        <dsp:cNvSpPr/>
      </dsp:nvSpPr>
      <dsp:spPr>
        <a:xfrm>
          <a:off x="7529605" y="4290440"/>
          <a:ext cx="225312" cy="2422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242211"/>
              </a:lnTo>
              <a:lnTo>
                <a:pt x="225312" y="242211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715844-16F0-4EB2-8BD7-011C487EA21B}">
      <dsp:nvSpPr>
        <dsp:cNvPr id="0" name=""/>
        <dsp:cNvSpPr/>
      </dsp:nvSpPr>
      <dsp:spPr>
        <a:xfrm>
          <a:off x="7529605" y="4048229"/>
          <a:ext cx="225312" cy="242211"/>
        </a:xfrm>
        <a:custGeom>
          <a:avLst/>
          <a:gdLst/>
          <a:ahLst/>
          <a:cxnLst/>
          <a:rect l="0" t="0" r="0" b="0"/>
          <a:pathLst>
            <a:path>
              <a:moveTo>
                <a:pt x="0" y="242211"/>
              </a:moveTo>
              <a:lnTo>
                <a:pt x="112656" y="242211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E4CD21-4B92-4FB9-BDC7-2547B6A0AE95}">
      <dsp:nvSpPr>
        <dsp:cNvPr id="0" name=""/>
        <dsp:cNvSpPr/>
      </dsp:nvSpPr>
      <dsp:spPr>
        <a:xfrm>
          <a:off x="6177729" y="4290440"/>
          <a:ext cx="225312" cy="484422"/>
        </a:xfrm>
        <a:custGeom>
          <a:avLst/>
          <a:gdLst/>
          <a:ahLst/>
          <a:cxnLst/>
          <a:rect l="0" t="0" r="0" b="0"/>
          <a:pathLst>
            <a:path>
              <a:moveTo>
                <a:pt x="0" y="484422"/>
              </a:moveTo>
              <a:lnTo>
                <a:pt x="112656" y="484422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361E78-0FA8-47FA-BACA-0DE72DC836D4}">
      <dsp:nvSpPr>
        <dsp:cNvPr id="0" name=""/>
        <dsp:cNvSpPr/>
      </dsp:nvSpPr>
      <dsp:spPr>
        <a:xfrm>
          <a:off x="7529605" y="3079384"/>
          <a:ext cx="225312" cy="4844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484422"/>
              </a:lnTo>
              <a:lnTo>
                <a:pt x="225312" y="484422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F340A9-0C14-46A3-A827-1303D7B48F86}">
      <dsp:nvSpPr>
        <dsp:cNvPr id="0" name=""/>
        <dsp:cNvSpPr/>
      </dsp:nvSpPr>
      <dsp:spPr>
        <a:xfrm>
          <a:off x="7529605" y="3033664"/>
          <a:ext cx="22531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25312" y="4572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8CB5F3-E7DA-4A68-8176-170962D43223}">
      <dsp:nvSpPr>
        <dsp:cNvPr id="0" name=""/>
        <dsp:cNvSpPr/>
      </dsp:nvSpPr>
      <dsp:spPr>
        <a:xfrm>
          <a:off x="7529605" y="2594962"/>
          <a:ext cx="225312" cy="484422"/>
        </a:xfrm>
        <a:custGeom>
          <a:avLst/>
          <a:gdLst/>
          <a:ahLst/>
          <a:cxnLst/>
          <a:rect l="0" t="0" r="0" b="0"/>
          <a:pathLst>
            <a:path>
              <a:moveTo>
                <a:pt x="0" y="484422"/>
              </a:moveTo>
              <a:lnTo>
                <a:pt x="112656" y="484422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4EEDEB-50BF-4687-96B2-E020243DE4F7}">
      <dsp:nvSpPr>
        <dsp:cNvPr id="0" name=""/>
        <dsp:cNvSpPr/>
      </dsp:nvSpPr>
      <dsp:spPr>
        <a:xfrm>
          <a:off x="6177729" y="3079384"/>
          <a:ext cx="225312" cy="1695477"/>
        </a:xfrm>
        <a:custGeom>
          <a:avLst/>
          <a:gdLst/>
          <a:ahLst/>
          <a:cxnLst/>
          <a:rect l="0" t="0" r="0" b="0"/>
          <a:pathLst>
            <a:path>
              <a:moveTo>
                <a:pt x="0" y="1695477"/>
              </a:moveTo>
              <a:lnTo>
                <a:pt x="112656" y="1695477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BE7F44-214A-4569-BC24-70E724C2B11B}">
      <dsp:nvSpPr>
        <dsp:cNvPr id="0" name=""/>
        <dsp:cNvSpPr/>
      </dsp:nvSpPr>
      <dsp:spPr>
        <a:xfrm>
          <a:off x="4825854" y="3321596"/>
          <a:ext cx="225312" cy="14532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1453266"/>
              </a:lnTo>
              <a:lnTo>
                <a:pt x="225312" y="145326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2767EF-CF97-4CAC-B238-DE9D1297AB46}">
      <dsp:nvSpPr>
        <dsp:cNvPr id="0" name=""/>
        <dsp:cNvSpPr/>
      </dsp:nvSpPr>
      <dsp:spPr>
        <a:xfrm>
          <a:off x="6177729" y="2549242"/>
          <a:ext cx="22531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25312" y="4572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19FF99-0274-4852-9EAA-FA0BDC60054D}">
      <dsp:nvSpPr>
        <dsp:cNvPr id="0" name=""/>
        <dsp:cNvSpPr/>
      </dsp:nvSpPr>
      <dsp:spPr>
        <a:xfrm>
          <a:off x="4825854" y="2594962"/>
          <a:ext cx="225312" cy="726633"/>
        </a:xfrm>
        <a:custGeom>
          <a:avLst/>
          <a:gdLst/>
          <a:ahLst/>
          <a:cxnLst/>
          <a:rect l="0" t="0" r="0" b="0"/>
          <a:pathLst>
            <a:path>
              <a:moveTo>
                <a:pt x="0" y="726633"/>
              </a:moveTo>
              <a:lnTo>
                <a:pt x="112656" y="726633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C80FF0-7FED-4070-A89F-25CF696307F9}">
      <dsp:nvSpPr>
        <dsp:cNvPr id="0" name=""/>
        <dsp:cNvSpPr/>
      </dsp:nvSpPr>
      <dsp:spPr>
        <a:xfrm>
          <a:off x="6177729" y="1383907"/>
          <a:ext cx="225312" cy="7266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726633"/>
              </a:lnTo>
              <a:lnTo>
                <a:pt x="225312" y="72663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23DD31-B8DE-4CEF-8171-6326B45177F4}">
      <dsp:nvSpPr>
        <dsp:cNvPr id="0" name=""/>
        <dsp:cNvSpPr/>
      </dsp:nvSpPr>
      <dsp:spPr>
        <a:xfrm>
          <a:off x="6177729" y="1383907"/>
          <a:ext cx="225312" cy="2422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242211"/>
              </a:lnTo>
              <a:lnTo>
                <a:pt x="225312" y="242211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5BEEB1-E587-4E7F-B7F8-A7286AD11A72}">
      <dsp:nvSpPr>
        <dsp:cNvPr id="0" name=""/>
        <dsp:cNvSpPr/>
      </dsp:nvSpPr>
      <dsp:spPr>
        <a:xfrm>
          <a:off x="6177729" y="1141696"/>
          <a:ext cx="225312" cy="242211"/>
        </a:xfrm>
        <a:custGeom>
          <a:avLst/>
          <a:gdLst/>
          <a:ahLst/>
          <a:cxnLst/>
          <a:rect l="0" t="0" r="0" b="0"/>
          <a:pathLst>
            <a:path>
              <a:moveTo>
                <a:pt x="0" y="242211"/>
              </a:moveTo>
              <a:lnTo>
                <a:pt x="112656" y="242211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2AC120-2AB1-4AC0-AF62-D0D4FC03BE60}">
      <dsp:nvSpPr>
        <dsp:cNvPr id="0" name=""/>
        <dsp:cNvSpPr/>
      </dsp:nvSpPr>
      <dsp:spPr>
        <a:xfrm>
          <a:off x="7529605" y="657274"/>
          <a:ext cx="225312" cy="4844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2656" y="0"/>
              </a:lnTo>
              <a:lnTo>
                <a:pt x="112656" y="484422"/>
              </a:lnTo>
              <a:lnTo>
                <a:pt x="225312" y="484422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219B82-8476-4D6A-896F-C831DDAF84E5}">
      <dsp:nvSpPr>
        <dsp:cNvPr id="0" name=""/>
        <dsp:cNvSpPr/>
      </dsp:nvSpPr>
      <dsp:spPr>
        <a:xfrm>
          <a:off x="7529605" y="611554"/>
          <a:ext cx="22531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25312" y="4572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9F6C92-DD6E-4FF4-895A-B4BEFD823A6D}">
      <dsp:nvSpPr>
        <dsp:cNvPr id="0" name=""/>
        <dsp:cNvSpPr/>
      </dsp:nvSpPr>
      <dsp:spPr>
        <a:xfrm>
          <a:off x="7529605" y="172852"/>
          <a:ext cx="225312" cy="484422"/>
        </a:xfrm>
        <a:custGeom>
          <a:avLst/>
          <a:gdLst/>
          <a:ahLst/>
          <a:cxnLst/>
          <a:rect l="0" t="0" r="0" b="0"/>
          <a:pathLst>
            <a:path>
              <a:moveTo>
                <a:pt x="0" y="484422"/>
              </a:moveTo>
              <a:lnTo>
                <a:pt x="112656" y="484422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9E6F1C-7953-4EED-B245-31D2051828B4}">
      <dsp:nvSpPr>
        <dsp:cNvPr id="0" name=""/>
        <dsp:cNvSpPr/>
      </dsp:nvSpPr>
      <dsp:spPr>
        <a:xfrm>
          <a:off x="6177729" y="657274"/>
          <a:ext cx="225312" cy="726633"/>
        </a:xfrm>
        <a:custGeom>
          <a:avLst/>
          <a:gdLst/>
          <a:ahLst/>
          <a:cxnLst/>
          <a:rect l="0" t="0" r="0" b="0"/>
          <a:pathLst>
            <a:path>
              <a:moveTo>
                <a:pt x="0" y="726633"/>
              </a:moveTo>
              <a:lnTo>
                <a:pt x="112656" y="726633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411698-9522-469D-898D-65F71EAAD7AB}">
      <dsp:nvSpPr>
        <dsp:cNvPr id="0" name=""/>
        <dsp:cNvSpPr/>
      </dsp:nvSpPr>
      <dsp:spPr>
        <a:xfrm>
          <a:off x="4825854" y="1383907"/>
          <a:ext cx="225312" cy="1937688"/>
        </a:xfrm>
        <a:custGeom>
          <a:avLst/>
          <a:gdLst/>
          <a:ahLst/>
          <a:cxnLst/>
          <a:rect l="0" t="0" r="0" b="0"/>
          <a:pathLst>
            <a:path>
              <a:moveTo>
                <a:pt x="0" y="1937688"/>
              </a:moveTo>
              <a:lnTo>
                <a:pt x="112656" y="1937688"/>
              </a:lnTo>
              <a:lnTo>
                <a:pt x="112656" y="0"/>
              </a:lnTo>
              <a:lnTo>
                <a:pt x="225312" y="0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48284-937A-4540-B8C0-89F01EC49697}">
      <dsp:nvSpPr>
        <dsp:cNvPr id="0" name=""/>
        <dsp:cNvSpPr/>
      </dsp:nvSpPr>
      <dsp:spPr>
        <a:xfrm>
          <a:off x="3403117" y="3016903"/>
          <a:ext cx="1422736" cy="60938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雙北夜啖城</a:t>
          </a:r>
        </a:p>
      </dsp:txBody>
      <dsp:txXfrm>
        <a:off x="3403117" y="3016903"/>
        <a:ext cx="1422736" cy="609384"/>
      </dsp:txXfrm>
    </dsp:sp>
    <dsp:sp modelId="{FE1DD5DD-1D93-4E59-AB4E-6378CBCA82A7}">
      <dsp:nvSpPr>
        <dsp:cNvPr id="0" name=""/>
        <dsp:cNvSpPr/>
      </dsp:nvSpPr>
      <dsp:spPr>
        <a:xfrm>
          <a:off x="5051166" y="1212106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美食地圖</a:t>
          </a:r>
        </a:p>
      </dsp:txBody>
      <dsp:txXfrm>
        <a:off x="5051166" y="1212106"/>
        <a:ext cx="1126563" cy="343601"/>
      </dsp:txXfrm>
    </dsp:sp>
    <dsp:sp modelId="{807063C1-E4A5-47A6-9D86-9CC421037058}">
      <dsp:nvSpPr>
        <dsp:cNvPr id="0" name=""/>
        <dsp:cNvSpPr/>
      </dsp:nvSpPr>
      <dsp:spPr>
        <a:xfrm>
          <a:off x="6403042" y="485473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地區分類</a:t>
          </a:r>
        </a:p>
      </dsp:txBody>
      <dsp:txXfrm>
        <a:off x="6403042" y="485473"/>
        <a:ext cx="1126563" cy="343601"/>
      </dsp:txXfrm>
    </dsp:sp>
    <dsp:sp modelId="{F2FDE096-E3A7-4C74-9BEF-91020F977C6A}">
      <dsp:nvSpPr>
        <dsp:cNvPr id="0" name=""/>
        <dsp:cNvSpPr/>
      </dsp:nvSpPr>
      <dsp:spPr>
        <a:xfrm>
          <a:off x="7754918" y="1051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中正區</a:t>
          </a:r>
        </a:p>
      </dsp:txBody>
      <dsp:txXfrm>
        <a:off x="7754918" y="1051"/>
        <a:ext cx="1126563" cy="343601"/>
      </dsp:txXfrm>
    </dsp:sp>
    <dsp:sp modelId="{280AFCD6-3586-46E2-8B5C-04FEF6ECBEFA}">
      <dsp:nvSpPr>
        <dsp:cNvPr id="0" name=""/>
        <dsp:cNvSpPr/>
      </dsp:nvSpPr>
      <dsp:spPr>
        <a:xfrm>
          <a:off x="7754918" y="485473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大安區</a:t>
          </a:r>
        </a:p>
      </dsp:txBody>
      <dsp:txXfrm>
        <a:off x="7754918" y="485473"/>
        <a:ext cx="1126563" cy="343601"/>
      </dsp:txXfrm>
    </dsp:sp>
    <dsp:sp modelId="{0D354D9D-EC00-48DC-B671-383A2A2B1788}">
      <dsp:nvSpPr>
        <dsp:cNvPr id="0" name=""/>
        <dsp:cNvSpPr/>
      </dsp:nvSpPr>
      <dsp:spPr>
        <a:xfrm>
          <a:off x="7754918" y="969895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…</a:t>
          </a:r>
          <a:endParaRPr lang="zh-TW" altLang="en-US" sz="1600" kern="1200" dirty="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sp:txBody>
      <dsp:txXfrm>
        <a:off x="7754918" y="969895"/>
        <a:ext cx="1126563" cy="343601"/>
      </dsp:txXfrm>
    </dsp:sp>
    <dsp:sp modelId="{8F1289F5-51A2-4DA2-B70A-8072A7B7516F}">
      <dsp:nvSpPr>
        <dsp:cNvPr id="0" name=""/>
        <dsp:cNvSpPr/>
      </dsp:nvSpPr>
      <dsp:spPr>
        <a:xfrm>
          <a:off x="6403042" y="969895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高</a:t>
          </a:r>
          <a:r>
            <a:rPr lang="en-US" altLang="zh-TW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CP</a:t>
          </a: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美食</a:t>
          </a:r>
        </a:p>
      </dsp:txBody>
      <dsp:txXfrm>
        <a:off x="6403042" y="969895"/>
        <a:ext cx="1126563" cy="343601"/>
      </dsp:txXfrm>
    </dsp:sp>
    <dsp:sp modelId="{7FD2F50D-29E0-49F8-867E-F89206E05DBF}">
      <dsp:nvSpPr>
        <dsp:cNvPr id="0" name=""/>
        <dsp:cNvSpPr/>
      </dsp:nvSpPr>
      <dsp:spPr>
        <a:xfrm>
          <a:off x="6403042" y="1454317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銅板美食</a:t>
          </a:r>
        </a:p>
      </dsp:txBody>
      <dsp:txXfrm>
        <a:off x="6403042" y="1454317"/>
        <a:ext cx="1126563" cy="343601"/>
      </dsp:txXfrm>
    </dsp:sp>
    <dsp:sp modelId="{B3DFED08-B99C-489B-A9F1-CA410117BE52}">
      <dsp:nvSpPr>
        <dsp:cNvPr id="0" name=""/>
        <dsp:cNvSpPr/>
      </dsp:nvSpPr>
      <dsp:spPr>
        <a:xfrm>
          <a:off x="6403042" y="1938739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高級饗宴</a:t>
          </a:r>
        </a:p>
      </dsp:txBody>
      <dsp:txXfrm>
        <a:off x="6403042" y="1938739"/>
        <a:ext cx="1126563" cy="343601"/>
      </dsp:txXfrm>
    </dsp:sp>
    <dsp:sp modelId="{3AD55EB0-C157-472E-BB6F-2E3764CB95AB}">
      <dsp:nvSpPr>
        <dsp:cNvPr id="0" name=""/>
        <dsp:cNvSpPr/>
      </dsp:nvSpPr>
      <dsp:spPr>
        <a:xfrm>
          <a:off x="5051166" y="2423161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推薦行程</a:t>
          </a:r>
        </a:p>
      </dsp:txBody>
      <dsp:txXfrm>
        <a:off x="5051166" y="2423161"/>
        <a:ext cx="1126563" cy="343601"/>
      </dsp:txXfrm>
    </dsp:sp>
    <dsp:sp modelId="{45071605-7027-48A9-9583-6CE6748FAFD2}">
      <dsp:nvSpPr>
        <dsp:cNvPr id="0" name=""/>
        <dsp:cNvSpPr/>
      </dsp:nvSpPr>
      <dsp:spPr>
        <a:xfrm>
          <a:off x="6403042" y="2423161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地區分類</a:t>
          </a:r>
        </a:p>
      </dsp:txBody>
      <dsp:txXfrm>
        <a:off x="6403042" y="2423161"/>
        <a:ext cx="1126563" cy="343601"/>
      </dsp:txXfrm>
    </dsp:sp>
    <dsp:sp modelId="{FAD6BABB-69DB-4314-9629-023CA767E2D3}">
      <dsp:nvSpPr>
        <dsp:cNvPr id="0" name=""/>
        <dsp:cNvSpPr/>
      </dsp:nvSpPr>
      <dsp:spPr>
        <a:xfrm>
          <a:off x="5051166" y="4603061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夜遊景點</a:t>
          </a:r>
        </a:p>
      </dsp:txBody>
      <dsp:txXfrm>
        <a:off x="5051166" y="4603061"/>
        <a:ext cx="1126563" cy="343601"/>
      </dsp:txXfrm>
    </dsp:sp>
    <dsp:sp modelId="{B5DD47AF-C790-452E-8806-80B11935D8F7}">
      <dsp:nvSpPr>
        <dsp:cNvPr id="0" name=""/>
        <dsp:cNvSpPr/>
      </dsp:nvSpPr>
      <dsp:spPr>
        <a:xfrm>
          <a:off x="6403042" y="2907584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地區分類</a:t>
          </a:r>
        </a:p>
      </dsp:txBody>
      <dsp:txXfrm>
        <a:off x="6403042" y="2907584"/>
        <a:ext cx="1126563" cy="343601"/>
      </dsp:txXfrm>
    </dsp:sp>
    <dsp:sp modelId="{32E26CF6-3075-4619-B3E7-B21DF41378B6}">
      <dsp:nvSpPr>
        <dsp:cNvPr id="0" name=""/>
        <dsp:cNvSpPr/>
      </dsp:nvSpPr>
      <dsp:spPr>
        <a:xfrm>
          <a:off x="7754918" y="2423161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中正區</a:t>
          </a:r>
        </a:p>
      </dsp:txBody>
      <dsp:txXfrm>
        <a:off x="7754918" y="2423161"/>
        <a:ext cx="1126563" cy="343601"/>
      </dsp:txXfrm>
    </dsp:sp>
    <dsp:sp modelId="{638A5CC4-A5B9-4ABE-BB82-AD0B2BE576C2}">
      <dsp:nvSpPr>
        <dsp:cNvPr id="0" name=""/>
        <dsp:cNvSpPr/>
      </dsp:nvSpPr>
      <dsp:spPr>
        <a:xfrm>
          <a:off x="7754918" y="2907584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大安區</a:t>
          </a:r>
        </a:p>
      </dsp:txBody>
      <dsp:txXfrm>
        <a:off x="7754918" y="2907584"/>
        <a:ext cx="1126563" cy="343601"/>
      </dsp:txXfrm>
    </dsp:sp>
    <dsp:sp modelId="{ABD7D2EE-28CF-4DEC-BB48-5E88A1157E1E}">
      <dsp:nvSpPr>
        <dsp:cNvPr id="0" name=""/>
        <dsp:cNvSpPr/>
      </dsp:nvSpPr>
      <dsp:spPr>
        <a:xfrm>
          <a:off x="7754918" y="3392006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…</a:t>
          </a:r>
          <a:endParaRPr lang="zh-TW" altLang="en-US" sz="1600" kern="1200" dirty="0">
            <a:latin typeface="Noto Sans CJK TC Medium" panose="020B0600000000000000" pitchFamily="34" charset="-128"/>
            <a:ea typeface="Noto Sans CJK TC Medium" panose="020B0600000000000000" pitchFamily="34" charset="-128"/>
          </a:endParaRPr>
        </a:p>
      </dsp:txBody>
      <dsp:txXfrm>
        <a:off x="7754918" y="3392006"/>
        <a:ext cx="1126563" cy="343601"/>
      </dsp:txXfrm>
    </dsp:sp>
    <dsp:sp modelId="{B3C7CD56-8361-4C48-9FAB-77E2C4382E45}">
      <dsp:nvSpPr>
        <dsp:cNvPr id="0" name=""/>
        <dsp:cNvSpPr/>
      </dsp:nvSpPr>
      <dsp:spPr>
        <a:xfrm>
          <a:off x="6403042" y="4118639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到達方式</a:t>
          </a:r>
        </a:p>
      </dsp:txBody>
      <dsp:txXfrm>
        <a:off x="6403042" y="4118639"/>
        <a:ext cx="1126563" cy="343601"/>
      </dsp:txXfrm>
    </dsp:sp>
    <dsp:sp modelId="{86577B75-B5ED-4480-B2F3-B2FA21EC5860}">
      <dsp:nvSpPr>
        <dsp:cNvPr id="0" name=""/>
        <dsp:cNvSpPr/>
      </dsp:nvSpPr>
      <dsp:spPr>
        <a:xfrm>
          <a:off x="7754918" y="3876428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可直達</a:t>
          </a:r>
        </a:p>
      </dsp:txBody>
      <dsp:txXfrm>
        <a:off x="7754918" y="3876428"/>
        <a:ext cx="1126563" cy="343601"/>
      </dsp:txXfrm>
    </dsp:sp>
    <dsp:sp modelId="{2D3A1C92-2F2D-43F8-A429-09A54CF60D74}">
      <dsp:nvSpPr>
        <dsp:cNvPr id="0" name=""/>
        <dsp:cNvSpPr/>
      </dsp:nvSpPr>
      <dsp:spPr>
        <a:xfrm>
          <a:off x="7754918" y="4360850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非直達</a:t>
          </a:r>
        </a:p>
      </dsp:txBody>
      <dsp:txXfrm>
        <a:off x="7754918" y="4360850"/>
        <a:ext cx="1126563" cy="343601"/>
      </dsp:txXfrm>
    </dsp:sp>
    <dsp:sp modelId="{BB41F67B-B511-448F-9369-FB850B875E2B}">
      <dsp:nvSpPr>
        <dsp:cNvPr id="0" name=""/>
        <dsp:cNvSpPr/>
      </dsp:nvSpPr>
      <dsp:spPr>
        <a:xfrm>
          <a:off x="6403042" y="5329694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所在位置</a:t>
          </a:r>
        </a:p>
      </dsp:txBody>
      <dsp:txXfrm>
        <a:off x="6403042" y="5329694"/>
        <a:ext cx="1126563" cy="343601"/>
      </dsp:txXfrm>
    </dsp:sp>
    <dsp:sp modelId="{BF16142C-922E-4A00-AAB7-B77284FC51E1}">
      <dsp:nvSpPr>
        <dsp:cNvPr id="0" name=""/>
        <dsp:cNvSpPr/>
      </dsp:nvSpPr>
      <dsp:spPr>
        <a:xfrm>
          <a:off x="7754918" y="4845272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山上</a:t>
          </a:r>
        </a:p>
      </dsp:txBody>
      <dsp:txXfrm>
        <a:off x="7754918" y="4845272"/>
        <a:ext cx="1126563" cy="343601"/>
      </dsp:txXfrm>
    </dsp:sp>
    <dsp:sp modelId="{5A31DFA7-9D5E-4956-908F-6C73FB96744D}">
      <dsp:nvSpPr>
        <dsp:cNvPr id="0" name=""/>
        <dsp:cNvSpPr/>
      </dsp:nvSpPr>
      <dsp:spPr>
        <a:xfrm>
          <a:off x="7754918" y="5329694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城市</a:t>
          </a:r>
        </a:p>
      </dsp:txBody>
      <dsp:txXfrm>
        <a:off x="7754918" y="5329694"/>
        <a:ext cx="1126563" cy="343601"/>
      </dsp:txXfrm>
    </dsp:sp>
    <dsp:sp modelId="{624991C2-4569-460C-B5C9-9B7FF3B08487}">
      <dsp:nvSpPr>
        <dsp:cNvPr id="0" name=""/>
        <dsp:cNvSpPr/>
      </dsp:nvSpPr>
      <dsp:spPr>
        <a:xfrm>
          <a:off x="7754918" y="5814116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河邊</a:t>
          </a:r>
        </a:p>
      </dsp:txBody>
      <dsp:txXfrm>
        <a:off x="7754918" y="5814116"/>
        <a:ext cx="1126563" cy="343601"/>
      </dsp:txXfrm>
    </dsp:sp>
    <dsp:sp modelId="{DD697C1C-4C91-4E68-94CD-ACA69FD01214}">
      <dsp:nvSpPr>
        <dsp:cNvPr id="0" name=""/>
        <dsp:cNvSpPr/>
      </dsp:nvSpPr>
      <dsp:spPr>
        <a:xfrm>
          <a:off x="6403042" y="5814116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排行</a:t>
          </a:r>
        </a:p>
      </dsp:txBody>
      <dsp:txXfrm>
        <a:off x="6403042" y="5814116"/>
        <a:ext cx="1126563" cy="343601"/>
      </dsp:txXfrm>
    </dsp:sp>
    <dsp:sp modelId="{20DAF30B-CD2D-4DB4-B5E4-B4FD719C1DDE}">
      <dsp:nvSpPr>
        <dsp:cNvPr id="0" name=""/>
        <dsp:cNvSpPr/>
      </dsp:nvSpPr>
      <dsp:spPr>
        <a:xfrm>
          <a:off x="6403042" y="6298539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限時活動</a:t>
          </a:r>
        </a:p>
      </dsp:txBody>
      <dsp:txXfrm>
        <a:off x="6403042" y="6298539"/>
        <a:ext cx="1126563" cy="343601"/>
      </dsp:txXfrm>
    </dsp:sp>
    <dsp:sp modelId="{8197C924-839A-4F3A-9AAC-30097808A666}">
      <dsp:nvSpPr>
        <dsp:cNvPr id="0" name=""/>
        <dsp:cNvSpPr/>
      </dsp:nvSpPr>
      <dsp:spPr>
        <a:xfrm>
          <a:off x="5051166" y="5087483"/>
          <a:ext cx="1126563" cy="3436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latin typeface="Noto Sans CJK TC Medium" panose="020B0600000000000000" pitchFamily="34" charset="-128"/>
              <a:ea typeface="Noto Sans CJK TC Medium" panose="020B0600000000000000" pitchFamily="34" charset="-128"/>
            </a:rPr>
            <a:t>自訂行程</a:t>
          </a:r>
        </a:p>
      </dsp:txBody>
      <dsp:txXfrm>
        <a:off x="5051166" y="5087483"/>
        <a:ext cx="1126563" cy="3436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C75C6A-AB8A-4796-B815-4EC66ADEB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968F63E-CE1F-4448-B28B-268E565F8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6A7344-F433-4190-A990-2195FF57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3C890C9-738E-45BF-BA91-70897787C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23DC90-3674-4C1E-BB74-52D053078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4532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C3D609-18BC-4DFF-9539-6B1479CD5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B5EDA54-6785-44CE-BE2A-1DFBCDB9AD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BA86533-70C3-43B5-BF7A-00114A880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BC0A9F-8864-46FE-9254-2567CEFD7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2C559E-E978-4C59-9ED3-0C964886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8079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69B60B0-DF33-4111-ACB3-FBF9B69497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C532BC4-5A99-42CC-98C7-CB4D688F2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E09D9B2-437F-4A72-B013-629EE15D9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49087B-7C4D-4A82-95B9-16A224473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F11779-CA43-45AB-A642-48341714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5042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91D595-F734-495C-B3E2-9E11F7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350F6C-B182-44F5-8D1B-5DD227603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B1D9CC4-EEB8-4F47-B6E8-3A5750081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FB2F45-10D4-42D9-AE49-60FFF66D1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526786E-FDCA-41A8-95F3-FE547A3CF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0820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0431AC-1C98-4D98-A3C7-F92F65D79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6342D22-917C-4BFC-AEA4-2F4AF62CE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D0FA230-A72D-4F69-ABDE-04FB1A23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9258C81-89C2-427B-B78B-10A26749B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52EB739-4729-4D46-BFE0-6F0A1BFE8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7900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D555A7-8035-4672-AE0D-74B1F420F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A1416A-9F5B-40C8-B1F0-2963A47E6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24FBC3F-C34B-456E-B4A5-31E4D6E44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134116A-330A-4AE8-A13A-E980C58E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1ED7751-7FB0-489E-967A-99B7B1E3E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7ACAAB5-3A7B-47DE-98D8-20286EE43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8713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03DC67-062A-49A2-88B5-89E6C9116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D775E34-9BC2-4115-BC95-A173AC515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2AABBAD-D420-4338-8E0F-763E55591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8582E72-4C3E-4890-B454-8BFD8D81D8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EB8B356-CF07-4D24-8275-E6293E34E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FDC966B-A605-4B97-808D-F9EE37AC6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F07DB79-8C95-415D-91D0-5307F9CFF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1486AD6-4B9F-49BD-ACBF-5431BEE85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57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8FADAD-3A49-4CF9-9952-467E168DD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431905A-BFEC-4EDF-A332-51FCA8BF4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8655704-7BB8-4B83-A2C2-1AF139F7A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DB3DBCD-BAE0-44A8-9C1D-5ABD71442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2447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53F3B10-3881-429D-939B-D46F185C7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FDF747C-D26B-47E2-A91A-45A519CA6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27B27DB-C8F3-4767-A475-C73CA2A4C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6219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83B999-13DB-4598-B0D6-58BA96751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B772D3-3C95-427C-9654-16095B9B3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201A62D-2CD7-4E6C-B82F-9A5582E47D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E4F2650-EEA6-416D-BB9B-F207936DF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C7811D5-6C48-45DB-9B2D-B27EF6001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C947C6-97ED-4BBA-87FE-973B58D81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5932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3C276A-3DA9-4A64-8F90-1A2D82A86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7E06F0F-DECB-46E3-AEDA-91D3EB11BC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5012726-BA15-428A-BABE-A9B5CFC87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BF09F5-BD34-4435-B53A-888E0B2D0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C2F995A-7C19-4397-88A4-241773844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F5E4384-8D4C-453A-814B-A50309FEE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809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7524EBE-32C4-4F94-88B8-26B6233EB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4C0B1DE-DB0D-4B83-AF08-420AA05A7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89CB4FC-3A23-49C6-9D8E-5943EE2D8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A290C-D19A-49B9-A042-74374AC65FEA}" type="datetimeFigureOut">
              <a:rPr lang="zh-TW" altLang="en-US" smtClean="0"/>
              <a:t>2018/4/25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A7F97C-1E22-4516-86C7-77B7F8FD9A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FBAEED3-78ED-426D-A48D-9844B789C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90086-A788-4233-B3A5-6AFDB14F3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738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4FF1D56C-F5A6-4BC6-9471-A11CB168F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573000" cy="785812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4808235-12AE-49A2-BC61-3BDFE532EA8C}"/>
              </a:ext>
            </a:extLst>
          </p:cNvPr>
          <p:cNvSpPr/>
          <p:nvPr/>
        </p:nvSpPr>
        <p:spPr>
          <a:xfrm>
            <a:off x="609913" y="796955"/>
            <a:ext cx="6189254" cy="263204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37F7A7F-256F-457C-B4FF-EF0E1540C33A}"/>
              </a:ext>
            </a:extLst>
          </p:cNvPr>
          <p:cNvSpPr txBox="1"/>
          <p:nvPr/>
        </p:nvSpPr>
        <p:spPr>
          <a:xfrm>
            <a:off x="786942" y="996592"/>
            <a:ext cx="43855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000" dirty="0">
                <a:latin typeface="Noto Sans CJK TC Bold" panose="020B0800000000000000" pitchFamily="34" charset="-128"/>
                <a:ea typeface="Noto Sans CJK TC Bold" panose="020B0800000000000000" pitchFamily="34" charset="-128"/>
              </a:rPr>
              <a:t>雙北夜啖城</a:t>
            </a:r>
          </a:p>
        </p:txBody>
      </p:sp>
    </p:spTree>
    <p:extLst>
      <p:ext uri="{BB962C8B-B14F-4D97-AF65-F5344CB8AC3E}">
        <p14:creationId xmlns:p14="http://schemas.microsoft.com/office/powerpoint/2010/main" val="202903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5F3BAA5F-A8CD-481F-A673-3DAF8FC3A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8128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D8CDD52-EA09-4739-B032-633ADA85C6E9}"/>
              </a:ext>
            </a:extLst>
          </p:cNvPr>
          <p:cNvSpPr/>
          <p:nvPr/>
        </p:nvSpPr>
        <p:spPr>
          <a:xfrm>
            <a:off x="0" y="0"/>
            <a:ext cx="12192000" cy="7742836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349F1B4-4721-4F8F-AE8A-B557D2ACF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Aldhabi" panose="020B0604020202020204" pitchFamily="2" charset="-78"/>
                <a:ea typeface="Noto Sans CJK TC Bold" panose="020B0800000000000000" pitchFamily="34" charset="-128"/>
                <a:cs typeface="Aldhabi" panose="020B0604020202020204" pitchFamily="2" charset="-78"/>
              </a:rPr>
              <a:t>組員名單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D88F3C0-80C1-409D-97B5-D22AADFD0D96}"/>
              </a:ext>
            </a:extLst>
          </p:cNvPr>
          <p:cNvSpPr/>
          <p:nvPr/>
        </p:nvSpPr>
        <p:spPr>
          <a:xfrm>
            <a:off x="1267138" y="1700228"/>
            <a:ext cx="9803316" cy="4448176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C75915-14E5-48AF-A219-F544B8B03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3044" y="1700228"/>
            <a:ext cx="9205912" cy="4448176"/>
          </a:xfrm>
        </p:spPr>
        <p:txBody>
          <a:bodyPr/>
          <a:lstStyle/>
          <a:p>
            <a:pPr marL="0" indent="0" algn="ctr">
              <a:buNone/>
            </a:pPr>
            <a:endParaRPr lang="en-US" altLang="zh-TW" dirty="0">
              <a:solidFill>
                <a:schemeClr val="accent3">
                  <a:lumMod val="50000"/>
                </a:schemeClr>
              </a:solidFill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四資管二      </a:t>
            </a:r>
            <a:r>
              <a:rPr lang="en-US" altLang="zh-TW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	</a:t>
            </a: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       </a:t>
            </a:r>
            <a:r>
              <a:rPr lang="en-US" altLang="zh-TW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B10509007</a:t>
            </a: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             童柏崴</a:t>
            </a:r>
            <a:endParaRPr lang="en-US" altLang="zh-TW" dirty="0">
              <a:solidFill>
                <a:schemeClr val="accent3">
                  <a:lumMod val="50000"/>
                </a:schemeClr>
              </a:solidFill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  <a:p>
            <a:pPr marL="0" indent="0" algn="ctr">
              <a:buNone/>
            </a:pPr>
            <a:endParaRPr lang="zh-TW" altLang="en-US" dirty="0">
              <a:solidFill>
                <a:schemeClr val="accent3">
                  <a:lumMod val="50000"/>
                </a:schemeClr>
              </a:solidFill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四資管二       </a:t>
            </a:r>
            <a:r>
              <a:rPr lang="en-US" altLang="zh-TW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	</a:t>
            </a: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      </a:t>
            </a:r>
            <a:r>
              <a:rPr lang="en-US" altLang="zh-TW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B10509018</a:t>
            </a: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             睢    洋</a:t>
            </a:r>
            <a:endParaRPr lang="en-US" altLang="zh-TW" dirty="0">
              <a:solidFill>
                <a:schemeClr val="accent3">
                  <a:lumMod val="50000"/>
                </a:schemeClr>
              </a:solidFill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  <a:p>
            <a:pPr marL="0" indent="0" algn="ctr">
              <a:buNone/>
            </a:pPr>
            <a:endParaRPr lang="en-US" altLang="zh-TW" dirty="0">
              <a:solidFill>
                <a:schemeClr val="accent3">
                  <a:lumMod val="50000"/>
                </a:schemeClr>
              </a:solidFill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四資管二        </a:t>
            </a:r>
            <a:r>
              <a:rPr lang="en-US" altLang="zh-TW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	</a:t>
            </a: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     </a:t>
            </a:r>
            <a:r>
              <a:rPr lang="en-US" altLang="zh-TW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B10509040</a:t>
            </a: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             郭宜萱</a:t>
            </a:r>
            <a:endParaRPr lang="en-US" altLang="zh-TW" dirty="0">
              <a:solidFill>
                <a:schemeClr val="accent3">
                  <a:lumMod val="50000"/>
                </a:schemeClr>
              </a:solidFill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  <a:p>
            <a:pPr marL="0" indent="0" algn="ctr">
              <a:buNone/>
            </a:pPr>
            <a:endParaRPr lang="en-US" altLang="zh-TW" dirty="0">
              <a:solidFill>
                <a:schemeClr val="accent3">
                  <a:lumMod val="50000"/>
                </a:schemeClr>
              </a:solidFill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  <a:p>
            <a:pPr marL="0" indent="0" algn="ctr">
              <a:buNone/>
            </a:pP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四資管二        </a:t>
            </a:r>
            <a:r>
              <a:rPr lang="en-US" altLang="zh-TW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	</a:t>
            </a: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     </a:t>
            </a:r>
            <a:r>
              <a:rPr lang="en-US" altLang="zh-TW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B10509042</a:t>
            </a:r>
            <a:r>
              <a:rPr lang="zh-TW" altLang="en-US" dirty="0">
                <a:solidFill>
                  <a:schemeClr val="accent3">
                    <a:lumMod val="50000"/>
                  </a:schemeClr>
                </a:solidFill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             張岑軒</a:t>
            </a:r>
            <a:endParaRPr lang="zh-TW" altLang="en-US" dirty="0">
              <a:latin typeface="Noto Sans CJK TC DemiLight" panose="020B0400000000000000" pitchFamily="34" charset="-128"/>
              <a:ea typeface="Noto Sans CJK TC DemiLight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0457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5F3BAA5F-A8CD-481F-A673-3DAF8FC3AD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235"/>
          <a:stretch/>
        </p:blipFill>
        <p:spPr>
          <a:xfrm>
            <a:off x="-1" y="-322861"/>
            <a:ext cx="12495493" cy="7180861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D8CDD52-EA09-4739-B032-633ADA85C6E9}"/>
              </a:ext>
            </a:extLst>
          </p:cNvPr>
          <p:cNvSpPr/>
          <p:nvPr/>
        </p:nvSpPr>
        <p:spPr>
          <a:xfrm>
            <a:off x="0" y="-322861"/>
            <a:ext cx="12192000" cy="7742836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349F1B4-4721-4F8F-AE8A-B557D2ACF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Aldhabi" panose="020B0604020202020204" pitchFamily="2" charset="-78"/>
                <a:ea typeface="Noto Sans CJK TC Bold" panose="020B0800000000000000" pitchFamily="34" charset="-128"/>
                <a:cs typeface="Aldhabi" panose="020B0604020202020204" pitchFamily="2" charset="-78"/>
              </a:rPr>
              <a:t>動機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D88F3C0-80C1-409D-97B5-D22AADFD0D96}"/>
              </a:ext>
            </a:extLst>
          </p:cNvPr>
          <p:cNvSpPr/>
          <p:nvPr/>
        </p:nvSpPr>
        <p:spPr>
          <a:xfrm>
            <a:off x="1267138" y="1700228"/>
            <a:ext cx="9577074" cy="4081447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C75915-14E5-48AF-A219-F544B8B03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3044" y="1700228"/>
            <a:ext cx="9205912" cy="4448176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dirty="0"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	</a:t>
            </a:r>
            <a:r>
              <a:rPr lang="zh-TW" altLang="en-US" dirty="0">
                <a:latin typeface="Noto Sans CJK TC DemiLight" panose="020B0400000000000000" pitchFamily="34" charset="-128"/>
                <a:ea typeface="Noto Sans CJK TC DemiLight" panose="020B0400000000000000" pitchFamily="34" charset="-128"/>
              </a:rPr>
              <a:t>目前已有許多部落客為台北、新北各區的夜景做整理，也有替各地晚上才有的美食撰寫介紹文章，就是缺少了一個完整的系統來統整最佳夜遊路線及景點規劃。有介於都市的夜生活熱絡，卻苦無一個完善的網站能夠快速查詢，光要安排行程就得花蠻多時間，所以想架設一個實用且顧及眼福與口福的景點規劃網站。</a:t>
            </a:r>
          </a:p>
        </p:txBody>
      </p:sp>
    </p:spTree>
    <p:extLst>
      <p:ext uri="{BB962C8B-B14F-4D97-AF65-F5344CB8AC3E}">
        <p14:creationId xmlns:p14="http://schemas.microsoft.com/office/powerpoint/2010/main" val="425162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圖片 25">
            <a:extLst>
              <a:ext uri="{FF2B5EF4-FFF2-40B4-BE49-F238E27FC236}">
                <a16:creationId xmlns:a16="http://schemas.microsoft.com/office/drawing/2014/main" id="{10245C0A-92BF-47F5-884B-6E2C3F9E87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70"/>
          <a:stretch/>
        </p:blipFill>
        <p:spPr>
          <a:xfrm>
            <a:off x="-43820" y="0"/>
            <a:ext cx="12235819" cy="7572376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DD45E147-9DF8-49D7-88A4-0D39D8DDA9C7}"/>
              </a:ext>
            </a:extLst>
          </p:cNvPr>
          <p:cNvSpPr/>
          <p:nvPr/>
        </p:nvSpPr>
        <p:spPr>
          <a:xfrm>
            <a:off x="0" y="-322861"/>
            <a:ext cx="12192000" cy="7742836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5500A29-D75A-4AAE-B6B7-91015252D2D8}"/>
              </a:ext>
            </a:extLst>
          </p:cNvPr>
          <p:cNvSpPr/>
          <p:nvPr/>
        </p:nvSpPr>
        <p:spPr>
          <a:xfrm>
            <a:off x="113219" y="1651092"/>
            <a:ext cx="12059730" cy="4271947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349F1B4-4721-4F8F-AE8A-B557D2ACF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065" y="592445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Aldhabi" panose="020B0604020202020204" pitchFamily="2" charset="-78"/>
                <a:ea typeface="Noto Sans CJK TC Bold" panose="020B0800000000000000" pitchFamily="34" charset="-128"/>
                <a:cs typeface="Aldhabi" panose="020B0604020202020204" pitchFamily="2" charset="-78"/>
              </a:rPr>
              <a:t>進度規劃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20EF1637-2277-4E21-989F-11C829CA95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85521"/>
              </p:ext>
            </p:extLst>
          </p:nvPr>
        </p:nvGraphicFramePr>
        <p:xfrm>
          <a:off x="285138" y="2669724"/>
          <a:ext cx="11212006" cy="2680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2982">
                  <a:extLst>
                    <a:ext uri="{9D8B030D-6E8A-4147-A177-3AD203B41FA5}">
                      <a16:colId xmlns:a16="http://schemas.microsoft.com/office/drawing/2014/main" val="3509806209"/>
                    </a:ext>
                  </a:extLst>
                </a:gridCol>
                <a:gridCol w="1371504">
                  <a:extLst>
                    <a:ext uri="{9D8B030D-6E8A-4147-A177-3AD203B41FA5}">
                      <a16:colId xmlns:a16="http://schemas.microsoft.com/office/drawing/2014/main" val="2598958182"/>
                    </a:ext>
                  </a:extLst>
                </a:gridCol>
                <a:gridCol w="1371504">
                  <a:extLst>
                    <a:ext uri="{9D8B030D-6E8A-4147-A177-3AD203B41FA5}">
                      <a16:colId xmlns:a16="http://schemas.microsoft.com/office/drawing/2014/main" val="353134858"/>
                    </a:ext>
                  </a:extLst>
                </a:gridCol>
                <a:gridCol w="1371504">
                  <a:extLst>
                    <a:ext uri="{9D8B030D-6E8A-4147-A177-3AD203B41FA5}">
                      <a16:colId xmlns:a16="http://schemas.microsoft.com/office/drawing/2014/main" val="2437856781"/>
                    </a:ext>
                  </a:extLst>
                </a:gridCol>
                <a:gridCol w="1371504">
                  <a:extLst>
                    <a:ext uri="{9D8B030D-6E8A-4147-A177-3AD203B41FA5}">
                      <a16:colId xmlns:a16="http://schemas.microsoft.com/office/drawing/2014/main" val="2399784283"/>
                    </a:ext>
                  </a:extLst>
                </a:gridCol>
                <a:gridCol w="1371504">
                  <a:extLst>
                    <a:ext uri="{9D8B030D-6E8A-4147-A177-3AD203B41FA5}">
                      <a16:colId xmlns:a16="http://schemas.microsoft.com/office/drawing/2014/main" val="2785688582"/>
                    </a:ext>
                  </a:extLst>
                </a:gridCol>
                <a:gridCol w="1371504">
                  <a:extLst>
                    <a:ext uri="{9D8B030D-6E8A-4147-A177-3AD203B41FA5}">
                      <a16:colId xmlns:a16="http://schemas.microsoft.com/office/drawing/2014/main" val="3026866332"/>
                    </a:ext>
                  </a:extLst>
                </a:gridCol>
              </a:tblGrid>
              <a:tr h="44676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b="0" dirty="0">
                          <a:solidFill>
                            <a:schemeClr val="tx1"/>
                          </a:solidFill>
                          <a:latin typeface="Noto Sans CJK TC DemiLight" panose="020B0400000000000000" pitchFamily="34" charset="-128"/>
                          <a:ea typeface="Noto Sans CJK TC DemiLight" panose="020B0400000000000000" pitchFamily="34" charset="-128"/>
                        </a:rPr>
                        <a:t>討論製作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572665"/>
                  </a:ext>
                </a:extLst>
              </a:tr>
              <a:tr h="44676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>
                          <a:solidFill>
                            <a:schemeClr val="tx1"/>
                          </a:solidFill>
                          <a:latin typeface="Noto Sans CJK TC DemiLight" panose="020B0400000000000000" pitchFamily="34" charset="-128"/>
                          <a:ea typeface="Noto Sans CJK TC DemiLight" panose="020B0400000000000000" pitchFamily="34" charset="-128"/>
                        </a:rPr>
                        <a:t>資料蒐集</a:t>
                      </a:r>
                      <a:endParaRPr lang="en-US" altLang="zh-TW" sz="2000" dirty="0">
                        <a:solidFill>
                          <a:schemeClr val="tx1"/>
                        </a:solidFill>
                        <a:latin typeface="Noto Sans CJK TC DemiLight" panose="020B0400000000000000" pitchFamily="34" charset="-128"/>
                        <a:ea typeface="Noto Sans CJK TC DemiLight" panose="020B0400000000000000" pitchFamily="34" charset="-128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0332265"/>
                  </a:ext>
                </a:extLst>
              </a:tr>
              <a:tr h="44676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>
                          <a:solidFill>
                            <a:schemeClr val="tx1"/>
                          </a:solidFill>
                          <a:latin typeface="Noto Sans CJK TC DemiLight" panose="020B0400000000000000" pitchFamily="34" charset="-128"/>
                          <a:ea typeface="Noto Sans CJK TC DemiLight" panose="020B0400000000000000" pitchFamily="34" charset="-128"/>
                        </a:rPr>
                        <a:t>架構建立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979751"/>
                  </a:ext>
                </a:extLst>
              </a:tr>
              <a:tr h="44676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>
                          <a:solidFill>
                            <a:schemeClr val="tx1"/>
                          </a:solidFill>
                          <a:latin typeface="Noto Sans CJK TC DemiLight" panose="020B0400000000000000" pitchFamily="34" charset="-128"/>
                          <a:ea typeface="Noto Sans CJK TC DemiLight" panose="020B0400000000000000" pitchFamily="34" charset="-128"/>
                        </a:rPr>
                        <a:t>網頁初版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4628525"/>
                  </a:ext>
                </a:extLst>
              </a:tr>
              <a:tr h="44676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>
                          <a:solidFill>
                            <a:schemeClr val="tx1"/>
                          </a:solidFill>
                          <a:latin typeface="Noto Sans CJK TC DemiLight" panose="020B0400000000000000" pitchFamily="34" charset="-128"/>
                          <a:ea typeface="Noto Sans CJK TC DemiLight" panose="020B0400000000000000" pitchFamily="34" charset="-128"/>
                        </a:rPr>
                        <a:t>美工設計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2000948"/>
                  </a:ext>
                </a:extLst>
              </a:tr>
              <a:tr h="44676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>
                          <a:solidFill>
                            <a:schemeClr val="tx1"/>
                          </a:solidFill>
                          <a:latin typeface="Noto Sans CJK TC DemiLight" panose="020B0400000000000000" pitchFamily="34" charset="-128"/>
                          <a:ea typeface="Noto Sans CJK TC DemiLight" panose="020B0400000000000000" pitchFamily="34" charset="-128"/>
                        </a:rPr>
                        <a:t>網頁終板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/>
                        </a:solidFill>
                        <a:latin typeface="Noto Sans CJK TC Thin" panose="020B0200000000000000" pitchFamily="34" charset="-128"/>
                        <a:ea typeface="Noto Sans CJK TC Thin" panose="020B0200000000000000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0559063"/>
                  </a:ext>
                </a:extLst>
              </a:tr>
            </a:tbl>
          </a:graphicData>
        </a:graphic>
      </p:graphicFrame>
      <p:grpSp>
        <p:nvGrpSpPr>
          <p:cNvPr id="22" name="群組 21">
            <a:extLst>
              <a:ext uri="{FF2B5EF4-FFF2-40B4-BE49-F238E27FC236}">
                <a16:creationId xmlns:a16="http://schemas.microsoft.com/office/drawing/2014/main" id="{4B63D93D-173E-4658-BCE9-3ED8870A4A0E}"/>
              </a:ext>
            </a:extLst>
          </p:cNvPr>
          <p:cNvGrpSpPr/>
          <p:nvPr/>
        </p:nvGrpSpPr>
        <p:grpSpPr>
          <a:xfrm>
            <a:off x="4394831" y="5553707"/>
            <a:ext cx="7436447" cy="384678"/>
            <a:chOff x="3336704" y="4703282"/>
            <a:chExt cx="8540806" cy="241150"/>
          </a:xfrm>
        </p:grpSpPr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6192FB5F-A154-42D5-A0AE-08A58EEEC57B}"/>
                </a:ext>
              </a:extLst>
            </p:cNvPr>
            <p:cNvSpPr txBox="1"/>
            <p:nvPr/>
          </p:nvSpPr>
          <p:spPr>
            <a:xfrm>
              <a:off x="3336704" y="4703282"/>
              <a:ext cx="725215" cy="231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4/25</a:t>
              </a:r>
              <a:endParaRPr lang="zh-TW" altLang="en-US" dirty="0"/>
            </a:p>
          </p:txBody>
        </p:sp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807E83A2-1CC4-42A9-8486-53DFEDDD82F6}"/>
                </a:ext>
              </a:extLst>
            </p:cNvPr>
            <p:cNvSpPr txBox="1"/>
            <p:nvPr/>
          </p:nvSpPr>
          <p:spPr>
            <a:xfrm>
              <a:off x="4981724" y="4712902"/>
              <a:ext cx="725215" cy="231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5/5</a:t>
              </a:r>
              <a:endParaRPr lang="zh-TW" altLang="en-US" dirty="0"/>
            </a:p>
          </p:txBody>
        </p: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F6A5AD48-9E30-41BB-B78A-00A816D63432}"/>
                </a:ext>
              </a:extLst>
            </p:cNvPr>
            <p:cNvSpPr txBox="1"/>
            <p:nvPr/>
          </p:nvSpPr>
          <p:spPr>
            <a:xfrm>
              <a:off x="6385840" y="4711154"/>
              <a:ext cx="881819" cy="231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5/15</a:t>
              </a:r>
              <a:endParaRPr lang="zh-TW" altLang="en-US" dirty="0"/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B8D9D4B8-1C97-4EA0-B9EF-6ADA41A03F22}"/>
                </a:ext>
              </a:extLst>
            </p:cNvPr>
            <p:cNvSpPr txBox="1"/>
            <p:nvPr/>
          </p:nvSpPr>
          <p:spPr>
            <a:xfrm>
              <a:off x="8046816" y="4703282"/>
              <a:ext cx="1058538" cy="231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5/25</a:t>
              </a:r>
              <a:endParaRPr lang="zh-TW" altLang="en-US" dirty="0"/>
            </a:p>
          </p:txBody>
        </p: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D2AD6545-FB1D-4C5B-B513-0FB94E7748E1}"/>
                </a:ext>
              </a:extLst>
            </p:cNvPr>
            <p:cNvSpPr txBox="1"/>
            <p:nvPr/>
          </p:nvSpPr>
          <p:spPr>
            <a:xfrm>
              <a:off x="9591580" y="4703282"/>
              <a:ext cx="881819" cy="231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6/10</a:t>
              </a:r>
              <a:endParaRPr lang="zh-TW" altLang="en-US" dirty="0"/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CCD3F3C4-7742-4BB0-AC53-A1B7CFEB6E16}"/>
                </a:ext>
              </a:extLst>
            </p:cNvPr>
            <p:cNvSpPr txBox="1"/>
            <p:nvPr/>
          </p:nvSpPr>
          <p:spPr>
            <a:xfrm>
              <a:off x="11152296" y="4711154"/>
              <a:ext cx="725214" cy="231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6/24</a:t>
              </a:r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26528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AD8CDD52-EA09-4739-B032-633ADA85C6E9}"/>
              </a:ext>
            </a:extLst>
          </p:cNvPr>
          <p:cNvSpPr/>
          <p:nvPr/>
        </p:nvSpPr>
        <p:spPr>
          <a:xfrm>
            <a:off x="40569" y="-322860"/>
            <a:ext cx="12192000" cy="7742836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5F3BAA5F-A8CD-481F-A673-3DAF8FC3AD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35"/>
          <a:stretch/>
        </p:blipFill>
        <p:spPr>
          <a:xfrm>
            <a:off x="0" y="0"/>
            <a:ext cx="13011150" cy="7247536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A098F5D2-A623-40D2-87A6-46DDF3A226B9}"/>
              </a:ext>
            </a:extLst>
          </p:cNvPr>
          <p:cNvSpPr/>
          <p:nvPr/>
        </p:nvSpPr>
        <p:spPr>
          <a:xfrm>
            <a:off x="-56836" y="3203029"/>
            <a:ext cx="3800162" cy="1609472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D88F3C0-80C1-409D-97B5-D22AADFD0D96}"/>
              </a:ext>
            </a:extLst>
          </p:cNvPr>
          <p:cNvSpPr/>
          <p:nvPr/>
        </p:nvSpPr>
        <p:spPr>
          <a:xfrm>
            <a:off x="3689269" y="-96868"/>
            <a:ext cx="6696075" cy="759367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349F1B4-4721-4F8F-AE8A-B557D2ACF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008" y="3300908"/>
            <a:ext cx="3023586" cy="1413714"/>
          </a:xfrm>
        </p:spPr>
        <p:txBody>
          <a:bodyPr/>
          <a:lstStyle/>
          <a:p>
            <a:pPr algn="ctr"/>
            <a:r>
              <a:rPr lang="zh-TW" altLang="en-US" dirty="0">
                <a:latin typeface="Aldhabi" panose="020B0604020202020204" pitchFamily="2" charset="-78"/>
                <a:ea typeface="Noto Sans CJK TC Bold" panose="020B0800000000000000" pitchFamily="34" charset="-128"/>
                <a:cs typeface="Aldhabi" panose="020B0604020202020204" pitchFamily="2" charset="-78"/>
              </a:rPr>
              <a:t>網站架構</a:t>
            </a:r>
          </a:p>
        </p:txBody>
      </p:sp>
      <p:graphicFrame>
        <p:nvGraphicFramePr>
          <p:cNvPr id="16" name="資料庫圖表 15">
            <a:extLst>
              <a:ext uri="{FF2B5EF4-FFF2-40B4-BE49-F238E27FC236}">
                <a16:creationId xmlns:a16="http://schemas.microsoft.com/office/drawing/2014/main" id="{93A0784D-AFAC-4B02-A9BB-B45F60C8AA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6439805"/>
              </p:ext>
            </p:extLst>
          </p:nvPr>
        </p:nvGraphicFramePr>
        <p:xfrm>
          <a:off x="895008" y="119559"/>
          <a:ext cx="12284599" cy="66431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29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5F3BAA5F-A8CD-481F-A673-3DAF8FC3A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80" y="-322861"/>
            <a:ext cx="10813531" cy="7180861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D8CDD52-EA09-4739-B032-633ADA85C6E9}"/>
              </a:ext>
            </a:extLst>
          </p:cNvPr>
          <p:cNvSpPr/>
          <p:nvPr/>
        </p:nvSpPr>
        <p:spPr>
          <a:xfrm>
            <a:off x="0" y="-322861"/>
            <a:ext cx="12192000" cy="7742836"/>
          </a:xfrm>
          <a:prstGeom prst="rect">
            <a:avLst/>
          </a:prstGeom>
          <a:solidFill>
            <a:schemeClr val="bg1">
              <a:alpha val="37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349F1B4-4721-4F8F-AE8A-B557D2ACF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Aldhabi" panose="020B0604020202020204" pitchFamily="2" charset="-78"/>
                <a:ea typeface="Noto Sans CJK TC Bold" panose="020B0800000000000000" pitchFamily="34" charset="-128"/>
                <a:cs typeface="Aldhabi" panose="020B0604020202020204" pitchFamily="2" charset="-78"/>
              </a:rPr>
              <a:t>製作理念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D88F3C0-80C1-409D-97B5-D22AADFD0D96}"/>
              </a:ext>
            </a:extLst>
          </p:cNvPr>
          <p:cNvSpPr/>
          <p:nvPr/>
        </p:nvSpPr>
        <p:spPr>
          <a:xfrm>
            <a:off x="963645" y="1452578"/>
            <a:ext cx="4828862" cy="4652962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C75915-14E5-48AF-A219-F544B8B03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46" y="1585921"/>
            <a:ext cx="4685988" cy="465296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sz="1800" dirty="0">
                <a:latin typeface="Noto Sans CJK TC Medium" panose="020B0600000000000000" pitchFamily="34" charset="-128"/>
                <a:ea typeface="Noto Sans CJK TC Medium" panose="020B0600000000000000" pitchFamily="34" charset="-128"/>
              </a:rPr>
              <a:t>核心架構：</a:t>
            </a:r>
            <a:endParaRPr lang="en-US" altLang="zh-TW" sz="1800" dirty="0">
              <a:latin typeface="Noto Sans CJK TC Medium" panose="020B0600000000000000" pitchFamily="34" charset="-128"/>
              <a:ea typeface="Noto Sans CJK TC Medium" panose="020B0600000000000000" pitchFamily="34" charset="-12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1800" dirty="0">
                <a:latin typeface="Noto Sans CJK TC Medium" panose="020B0600000000000000" pitchFamily="34" charset="-128"/>
                <a:ea typeface="Noto Sans CJK TC Medium" panose="020B0600000000000000" pitchFamily="34" charset="-128"/>
              </a:rPr>
              <a:t>         把每個景點（吃、看）都個別寫成一個物件，裡面最基本要包括景點的圖片、文字介紹、標籤（要看得到也要在網頁內部能夠呼叫）</a:t>
            </a:r>
            <a:r>
              <a:rPr lang="zh-TW" altLang="en-US" sz="1800" dirty="0"/>
              <a:t>。</a:t>
            </a:r>
            <a:endParaRPr lang="en-US" altLang="zh-TW" sz="18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8C1F8C-AB44-4E93-ACC4-EFF122252A06}"/>
              </a:ext>
            </a:extLst>
          </p:cNvPr>
          <p:cNvSpPr/>
          <p:nvPr/>
        </p:nvSpPr>
        <p:spPr>
          <a:xfrm>
            <a:off x="6852604" y="1452578"/>
            <a:ext cx="4828862" cy="4652962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800" dirty="0"/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EF69B5CE-B566-4968-80E0-9B83AF916C63}"/>
              </a:ext>
            </a:extLst>
          </p:cNvPr>
          <p:cNvSpPr txBox="1">
            <a:spLocks/>
          </p:cNvSpPr>
          <p:nvPr/>
        </p:nvSpPr>
        <p:spPr>
          <a:xfrm>
            <a:off x="7018305" y="1566863"/>
            <a:ext cx="4335495" cy="453867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70000"/>
              </a:lnSpc>
              <a:buNone/>
            </a:pPr>
            <a:r>
              <a:rPr lang="zh-TW" altLang="en-US" dirty="0">
                <a:latin typeface="Noto Sans CJK TC Medium" panose="020B0600000000000000" pitchFamily="34" charset="-128"/>
                <a:ea typeface="Noto Sans CJK TC Medium" panose="020B0600000000000000" pitchFamily="34" charset="-128"/>
              </a:rPr>
              <a:t>細節：</a:t>
            </a:r>
            <a:endParaRPr lang="en-US" altLang="zh-TW" dirty="0">
              <a:latin typeface="Noto Sans CJK TC Medium" panose="020B0600000000000000" pitchFamily="34" charset="-128"/>
              <a:ea typeface="Noto Sans CJK TC Medium" panose="020B0600000000000000" pitchFamily="34" charset="-128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zh-TW" altLang="en-US" dirty="0">
                <a:latin typeface="Noto Sans CJK TC Medium" panose="020B0600000000000000" pitchFamily="34" charset="-128"/>
                <a:ea typeface="Noto Sans CJK TC Medium" panose="020B0600000000000000" pitchFamily="34" charset="-128"/>
              </a:rPr>
              <a:t>當選取子選單時（例如夜遊景點的地區分類：中正區）後，把標籤為：景點 </a:t>
            </a:r>
            <a:r>
              <a:rPr lang="en-US" altLang="zh-TW" dirty="0">
                <a:latin typeface="Noto Sans CJK TC Medium" panose="020B0600000000000000" pitchFamily="34" charset="-128"/>
                <a:ea typeface="Noto Sans CJK TC Medium" panose="020B0600000000000000" pitchFamily="34" charset="-128"/>
              </a:rPr>
              <a:t>&amp; </a:t>
            </a:r>
            <a:r>
              <a:rPr lang="zh-TW" altLang="en-US" dirty="0">
                <a:latin typeface="Noto Sans CJK TC Medium" panose="020B0600000000000000" pitchFamily="34" charset="-128"/>
                <a:ea typeface="Noto Sans CJK TC Medium" panose="020B0600000000000000" pitchFamily="34" charset="-128"/>
              </a:rPr>
              <a:t>中正區的物件放到網頁裡，以動態網頁為主要製作目標。</a:t>
            </a:r>
            <a:endParaRPr lang="en-US" altLang="zh-TW" dirty="0">
              <a:latin typeface="Noto Sans CJK TC Medium" panose="020B0600000000000000" pitchFamily="34" charset="-128"/>
              <a:ea typeface="Noto Sans CJK TC Medium" panose="020B0600000000000000" pitchFamily="34" charset="-128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zh-TW" altLang="en-US" dirty="0">
                <a:latin typeface="Noto Sans CJK TC Medium" panose="020B0600000000000000" pitchFamily="34" charset="-128"/>
                <a:ea typeface="Noto Sans CJK TC Medium" panose="020B0600000000000000" pitchFamily="34" charset="-128"/>
              </a:rPr>
              <a:t>　而其中自訂行程有可以幫使用者列出需求標籤的景點，例如（大安區、美食、可直達）後，每個物件都有一個加入的按鈕，用另外一個儲存空間去儲存使用者的行程，等使用者全部加完之後再一次列出來。</a:t>
            </a:r>
            <a:endParaRPr lang="en-US" altLang="zh-TW" dirty="0">
              <a:latin typeface="Noto Sans CJK TC Medium" panose="020B0600000000000000" pitchFamily="34" charset="-128"/>
              <a:ea typeface="Noto Sans CJK TC Medium" panose="020B0600000000000000" pitchFamily="34" charset="-128"/>
            </a:endParaRP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TW" dirty="0">
              <a:latin typeface="Noto Sans CJK TC Medium" panose="020B0600000000000000" pitchFamily="34" charset="-128"/>
              <a:ea typeface="Noto Sans CJK TC Medium" panose="020B06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20036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172</Words>
  <Application>Microsoft Office PowerPoint</Application>
  <PresentationFormat>寬螢幕</PresentationFormat>
  <Paragraphs>58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7" baseType="lpstr">
      <vt:lpstr>等线</vt:lpstr>
      <vt:lpstr>Noto Sans CJK TC Bold</vt:lpstr>
      <vt:lpstr>Noto Sans CJK TC DemiLight</vt:lpstr>
      <vt:lpstr>Noto Sans CJK TC Medium</vt:lpstr>
      <vt:lpstr>Noto Sans CJK TC Thin</vt:lpstr>
      <vt:lpstr>新細明體</vt:lpstr>
      <vt:lpstr>Aldhabi</vt:lpstr>
      <vt:lpstr>Arial</vt:lpstr>
      <vt:lpstr>Calibri</vt:lpstr>
      <vt:lpstr>Calibri Light</vt:lpstr>
      <vt:lpstr>Office 佈景主題</vt:lpstr>
      <vt:lpstr>PowerPoint 簡報</vt:lpstr>
      <vt:lpstr>組員名單</vt:lpstr>
      <vt:lpstr>動機</vt:lpstr>
      <vt:lpstr>進度規劃</vt:lpstr>
      <vt:lpstr>網站架構</vt:lpstr>
      <vt:lpstr>製作理念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宜萱 郭</dc:creator>
  <cp:lastModifiedBy>宜萱 郭</cp:lastModifiedBy>
  <cp:revision>18</cp:revision>
  <dcterms:created xsi:type="dcterms:W3CDTF">2018-04-25T14:11:32Z</dcterms:created>
  <dcterms:modified xsi:type="dcterms:W3CDTF">2018-04-25T16:42:23Z</dcterms:modified>
</cp:coreProperties>
</file>

<file path=docProps/thumbnail.jpeg>
</file>